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67" r:id="rId7"/>
    <p:sldId id="264" r:id="rId8"/>
    <p:sldId id="265" r:id="rId9"/>
    <p:sldId id="266" r:id="rId10"/>
    <p:sldId id="268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272893-4221-40A1-8EDB-856A6F6FEE0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CC123FE-93A9-41E9-ACE6-DD3D7D97104D}">
      <dgm:prSet/>
      <dgm:spPr/>
      <dgm:t>
        <a:bodyPr/>
        <a:lstStyle/>
        <a:p>
          <a:r>
            <a:rPr lang="ro-RO"/>
            <a:t>Agenda</a:t>
          </a:r>
          <a:endParaRPr lang="en-US"/>
        </a:p>
      </dgm:t>
    </dgm:pt>
    <dgm:pt modelId="{DD6C8B2A-D6A5-4C49-9797-BD165DC08551}" type="parTrans" cxnId="{73B6CCEE-5504-48C4-9CEB-4DDDC3DFD97E}">
      <dgm:prSet/>
      <dgm:spPr/>
      <dgm:t>
        <a:bodyPr/>
        <a:lstStyle/>
        <a:p>
          <a:endParaRPr lang="en-US"/>
        </a:p>
      </dgm:t>
    </dgm:pt>
    <dgm:pt modelId="{4A3AA591-9184-4AAD-8E06-A0F2D36D3419}" type="sibTrans" cxnId="{73B6CCEE-5504-48C4-9CEB-4DDDC3DFD97E}">
      <dgm:prSet/>
      <dgm:spPr/>
      <dgm:t>
        <a:bodyPr/>
        <a:lstStyle/>
        <a:p>
          <a:endParaRPr lang="en-US"/>
        </a:p>
      </dgm:t>
    </dgm:pt>
    <dgm:pt modelId="{42E39C64-6A00-4103-B9E8-54B43259ACA6}" type="pres">
      <dgm:prSet presAssocID="{54272893-4221-40A1-8EDB-856A6F6FEE00}" presName="Name0" presStyleCnt="0">
        <dgm:presLayoutVars>
          <dgm:dir/>
          <dgm:resizeHandles val="exact"/>
        </dgm:presLayoutVars>
      </dgm:prSet>
      <dgm:spPr/>
    </dgm:pt>
    <dgm:pt modelId="{EB45ACBD-05BE-4E9B-93D3-37DF22F44F63}" type="pres">
      <dgm:prSet presAssocID="{9CC123FE-93A9-41E9-ACE6-DD3D7D97104D}" presName="node" presStyleLbl="node1" presStyleIdx="0" presStyleCnt="1">
        <dgm:presLayoutVars>
          <dgm:bulletEnabled val="1"/>
        </dgm:presLayoutVars>
      </dgm:prSet>
      <dgm:spPr/>
    </dgm:pt>
  </dgm:ptLst>
  <dgm:cxnLst>
    <dgm:cxn modelId="{0A7E5154-5F9A-4026-A3AD-C09E53C40E18}" type="presOf" srcId="{54272893-4221-40A1-8EDB-856A6F6FEE00}" destId="{42E39C64-6A00-4103-B9E8-54B43259ACA6}" srcOrd="0" destOrd="0" presId="urn:microsoft.com/office/officeart/2005/8/layout/process1"/>
    <dgm:cxn modelId="{926746C3-C0BD-4AB2-95FA-94899AD05A97}" type="presOf" srcId="{9CC123FE-93A9-41E9-ACE6-DD3D7D97104D}" destId="{EB45ACBD-05BE-4E9B-93D3-37DF22F44F63}" srcOrd="0" destOrd="0" presId="urn:microsoft.com/office/officeart/2005/8/layout/process1"/>
    <dgm:cxn modelId="{73B6CCEE-5504-48C4-9CEB-4DDDC3DFD97E}" srcId="{54272893-4221-40A1-8EDB-856A6F6FEE00}" destId="{9CC123FE-93A9-41E9-ACE6-DD3D7D97104D}" srcOrd="0" destOrd="0" parTransId="{DD6C8B2A-D6A5-4C49-9797-BD165DC08551}" sibTransId="{4A3AA591-9184-4AAD-8E06-A0F2D36D3419}"/>
    <dgm:cxn modelId="{CF2175DF-1BE1-4EE4-948B-E2E17F4E50B0}" type="presParOf" srcId="{42E39C64-6A00-4103-B9E8-54B43259ACA6}" destId="{EB45ACBD-05BE-4E9B-93D3-37DF22F44F6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6DBB048-A290-4175-9223-9276B7EF83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734929-8AF0-48BF-8EC4-19CC3E0E965E}">
      <dgm:prSet/>
      <dgm:spPr/>
      <dgm:t>
        <a:bodyPr/>
        <a:lstStyle/>
        <a:p>
          <a:r>
            <a:rPr lang="en-US" dirty="0"/>
            <a:t>Design</a:t>
          </a:r>
        </a:p>
      </dgm:t>
    </dgm:pt>
    <dgm:pt modelId="{E5526BF2-E7CF-4F5F-9341-1EF3690726DC}" type="parTrans" cxnId="{17691BE5-A92F-4215-8CCD-006B9E7E9A41}">
      <dgm:prSet/>
      <dgm:spPr/>
      <dgm:t>
        <a:bodyPr/>
        <a:lstStyle/>
        <a:p>
          <a:endParaRPr lang="en-US"/>
        </a:p>
      </dgm:t>
    </dgm:pt>
    <dgm:pt modelId="{01E4CD16-DFE6-4926-9D23-8C98568058F5}" type="sibTrans" cxnId="{17691BE5-A92F-4215-8CCD-006B9E7E9A41}">
      <dgm:prSet/>
      <dgm:spPr/>
      <dgm:t>
        <a:bodyPr/>
        <a:lstStyle/>
        <a:p>
          <a:endParaRPr lang="en-US"/>
        </a:p>
      </dgm:t>
    </dgm:pt>
    <dgm:pt modelId="{633FBBB8-886A-4F99-ACD9-4FF807592D7A}" type="pres">
      <dgm:prSet presAssocID="{A6DBB048-A290-4175-9223-9276B7EF83E6}" presName="linear" presStyleCnt="0">
        <dgm:presLayoutVars>
          <dgm:animLvl val="lvl"/>
          <dgm:resizeHandles val="exact"/>
        </dgm:presLayoutVars>
      </dgm:prSet>
      <dgm:spPr/>
    </dgm:pt>
    <dgm:pt modelId="{85C31AA5-D218-4DDB-A0F6-AEAEBFA264FA}" type="pres">
      <dgm:prSet presAssocID="{D7734929-8AF0-48BF-8EC4-19CC3E0E965E}" presName="parentText" presStyleLbl="node1" presStyleIdx="0" presStyleCnt="1" custLinFactY="-32960" custLinFactNeighborX="53333" custLinFactNeighborY="-100000">
        <dgm:presLayoutVars>
          <dgm:chMax val="0"/>
          <dgm:bulletEnabled val="1"/>
        </dgm:presLayoutVars>
      </dgm:prSet>
      <dgm:spPr/>
    </dgm:pt>
  </dgm:ptLst>
  <dgm:cxnLst>
    <dgm:cxn modelId="{A4EA2E61-1BE6-47C5-9784-23792D3FCBAE}" type="presOf" srcId="{D7734929-8AF0-48BF-8EC4-19CC3E0E965E}" destId="{85C31AA5-D218-4DDB-A0F6-AEAEBFA264FA}" srcOrd="0" destOrd="0" presId="urn:microsoft.com/office/officeart/2005/8/layout/vList2"/>
    <dgm:cxn modelId="{CFCE7AB0-CF2E-45FC-96AA-3202C6946C96}" type="presOf" srcId="{A6DBB048-A290-4175-9223-9276B7EF83E6}" destId="{633FBBB8-886A-4F99-ACD9-4FF807592D7A}" srcOrd="0" destOrd="0" presId="urn:microsoft.com/office/officeart/2005/8/layout/vList2"/>
    <dgm:cxn modelId="{17691BE5-A92F-4215-8CCD-006B9E7E9A41}" srcId="{A6DBB048-A290-4175-9223-9276B7EF83E6}" destId="{D7734929-8AF0-48BF-8EC4-19CC3E0E965E}" srcOrd="0" destOrd="0" parTransId="{E5526BF2-E7CF-4F5F-9341-1EF3690726DC}" sibTransId="{01E4CD16-DFE6-4926-9D23-8C98568058F5}"/>
    <dgm:cxn modelId="{43254F3A-D360-44FB-BAA2-59F47BF3F792}" type="presParOf" srcId="{633FBBB8-886A-4F99-ACD9-4FF807592D7A}" destId="{85C31AA5-D218-4DDB-A0F6-AEAEBFA264F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A6DBB048-A290-4175-9223-9276B7EF83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734929-8AF0-48BF-8EC4-19CC3E0E965E}">
      <dgm:prSet/>
      <dgm:spPr/>
      <dgm:t>
        <a:bodyPr/>
        <a:lstStyle/>
        <a:p>
          <a:r>
            <a:rPr lang="en-US" dirty="0"/>
            <a:t>Design</a:t>
          </a:r>
        </a:p>
      </dgm:t>
    </dgm:pt>
    <dgm:pt modelId="{E5526BF2-E7CF-4F5F-9341-1EF3690726DC}" type="parTrans" cxnId="{17691BE5-A92F-4215-8CCD-006B9E7E9A41}">
      <dgm:prSet/>
      <dgm:spPr/>
      <dgm:t>
        <a:bodyPr/>
        <a:lstStyle/>
        <a:p>
          <a:endParaRPr lang="en-US"/>
        </a:p>
      </dgm:t>
    </dgm:pt>
    <dgm:pt modelId="{01E4CD16-DFE6-4926-9D23-8C98568058F5}" type="sibTrans" cxnId="{17691BE5-A92F-4215-8CCD-006B9E7E9A41}">
      <dgm:prSet/>
      <dgm:spPr/>
      <dgm:t>
        <a:bodyPr/>
        <a:lstStyle/>
        <a:p>
          <a:endParaRPr lang="en-US"/>
        </a:p>
      </dgm:t>
    </dgm:pt>
    <dgm:pt modelId="{633FBBB8-886A-4F99-ACD9-4FF807592D7A}" type="pres">
      <dgm:prSet presAssocID="{A6DBB048-A290-4175-9223-9276B7EF83E6}" presName="linear" presStyleCnt="0">
        <dgm:presLayoutVars>
          <dgm:animLvl val="lvl"/>
          <dgm:resizeHandles val="exact"/>
        </dgm:presLayoutVars>
      </dgm:prSet>
      <dgm:spPr/>
    </dgm:pt>
    <dgm:pt modelId="{85C31AA5-D218-4DDB-A0F6-AEAEBFA264FA}" type="pres">
      <dgm:prSet presAssocID="{D7734929-8AF0-48BF-8EC4-19CC3E0E965E}" presName="parentText" presStyleLbl="node1" presStyleIdx="0" presStyleCnt="1" custLinFactY="-32960" custLinFactNeighborX="53333" custLinFactNeighborY="-100000">
        <dgm:presLayoutVars>
          <dgm:chMax val="0"/>
          <dgm:bulletEnabled val="1"/>
        </dgm:presLayoutVars>
      </dgm:prSet>
      <dgm:spPr/>
    </dgm:pt>
  </dgm:ptLst>
  <dgm:cxnLst>
    <dgm:cxn modelId="{A4EA2E61-1BE6-47C5-9784-23792D3FCBAE}" type="presOf" srcId="{D7734929-8AF0-48BF-8EC4-19CC3E0E965E}" destId="{85C31AA5-D218-4DDB-A0F6-AEAEBFA264FA}" srcOrd="0" destOrd="0" presId="urn:microsoft.com/office/officeart/2005/8/layout/vList2"/>
    <dgm:cxn modelId="{CFCE7AB0-CF2E-45FC-96AA-3202C6946C96}" type="presOf" srcId="{A6DBB048-A290-4175-9223-9276B7EF83E6}" destId="{633FBBB8-886A-4F99-ACD9-4FF807592D7A}" srcOrd="0" destOrd="0" presId="urn:microsoft.com/office/officeart/2005/8/layout/vList2"/>
    <dgm:cxn modelId="{17691BE5-A92F-4215-8CCD-006B9E7E9A41}" srcId="{A6DBB048-A290-4175-9223-9276B7EF83E6}" destId="{D7734929-8AF0-48BF-8EC4-19CC3E0E965E}" srcOrd="0" destOrd="0" parTransId="{E5526BF2-E7CF-4F5F-9341-1EF3690726DC}" sibTransId="{01E4CD16-DFE6-4926-9D23-8C98568058F5}"/>
    <dgm:cxn modelId="{43254F3A-D360-44FB-BAA2-59F47BF3F792}" type="presParOf" srcId="{633FBBB8-886A-4F99-ACD9-4FF807592D7A}" destId="{85C31AA5-D218-4DDB-A0F6-AEAEBFA264F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A6DBB048-A290-4175-9223-9276B7EF83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734929-8AF0-48BF-8EC4-19CC3E0E965E}">
      <dgm:prSet/>
      <dgm:spPr/>
      <dgm:t>
        <a:bodyPr/>
        <a:lstStyle/>
        <a:p>
          <a:r>
            <a:rPr lang="en-US" dirty="0"/>
            <a:t>Design</a:t>
          </a:r>
        </a:p>
      </dgm:t>
    </dgm:pt>
    <dgm:pt modelId="{E5526BF2-E7CF-4F5F-9341-1EF3690726DC}" type="parTrans" cxnId="{17691BE5-A92F-4215-8CCD-006B9E7E9A41}">
      <dgm:prSet/>
      <dgm:spPr/>
      <dgm:t>
        <a:bodyPr/>
        <a:lstStyle/>
        <a:p>
          <a:endParaRPr lang="en-US"/>
        </a:p>
      </dgm:t>
    </dgm:pt>
    <dgm:pt modelId="{01E4CD16-DFE6-4926-9D23-8C98568058F5}" type="sibTrans" cxnId="{17691BE5-A92F-4215-8CCD-006B9E7E9A41}">
      <dgm:prSet/>
      <dgm:spPr/>
      <dgm:t>
        <a:bodyPr/>
        <a:lstStyle/>
        <a:p>
          <a:endParaRPr lang="en-US"/>
        </a:p>
      </dgm:t>
    </dgm:pt>
    <dgm:pt modelId="{633FBBB8-886A-4F99-ACD9-4FF807592D7A}" type="pres">
      <dgm:prSet presAssocID="{A6DBB048-A290-4175-9223-9276B7EF83E6}" presName="linear" presStyleCnt="0">
        <dgm:presLayoutVars>
          <dgm:animLvl val="lvl"/>
          <dgm:resizeHandles val="exact"/>
        </dgm:presLayoutVars>
      </dgm:prSet>
      <dgm:spPr/>
    </dgm:pt>
    <dgm:pt modelId="{85C31AA5-D218-4DDB-A0F6-AEAEBFA264FA}" type="pres">
      <dgm:prSet presAssocID="{D7734929-8AF0-48BF-8EC4-19CC3E0E965E}" presName="parentText" presStyleLbl="node1" presStyleIdx="0" presStyleCnt="1" custLinFactY="-32960" custLinFactNeighborX="53333" custLinFactNeighborY="-100000">
        <dgm:presLayoutVars>
          <dgm:chMax val="0"/>
          <dgm:bulletEnabled val="1"/>
        </dgm:presLayoutVars>
      </dgm:prSet>
      <dgm:spPr/>
    </dgm:pt>
  </dgm:ptLst>
  <dgm:cxnLst>
    <dgm:cxn modelId="{A4EA2E61-1BE6-47C5-9784-23792D3FCBAE}" type="presOf" srcId="{D7734929-8AF0-48BF-8EC4-19CC3E0E965E}" destId="{85C31AA5-D218-4DDB-A0F6-AEAEBFA264FA}" srcOrd="0" destOrd="0" presId="urn:microsoft.com/office/officeart/2005/8/layout/vList2"/>
    <dgm:cxn modelId="{CFCE7AB0-CF2E-45FC-96AA-3202C6946C96}" type="presOf" srcId="{A6DBB048-A290-4175-9223-9276B7EF83E6}" destId="{633FBBB8-886A-4F99-ACD9-4FF807592D7A}" srcOrd="0" destOrd="0" presId="urn:microsoft.com/office/officeart/2005/8/layout/vList2"/>
    <dgm:cxn modelId="{17691BE5-A92F-4215-8CCD-006B9E7E9A41}" srcId="{A6DBB048-A290-4175-9223-9276B7EF83E6}" destId="{D7734929-8AF0-48BF-8EC4-19CC3E0E965E}" srcOrd="0" destOrd="0" parTransId="{E5526BF2-E7CF-4F5F-9341-1EF3690726DC}" sibTransId="{01E4CD16-DFE6-4926-9D23-8C98568058F5}"/>
    <dgm:cxn modelId="{43254F3A-D360-44FB-BAA2-59F47BF3F792}" type="presParOf" srcId="{633FBBB8-886A-4F99-ACD9-4FF807592D7A}" destId="{85C31AA5-D218-4DDB-A0F6-AEAEBFA264F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A6DBB048-A290-4175-9223-9276B7EF83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734929-8AF0-48BF-8EC4-19CC3E0E965E}">
      <dgm:prSet/>
      <dgm:spPr/>
      <dgm:t>
        <a:bodyPr/>
        <a:lstStyle/>
        <a:p>
          <a:r>
            <a:rPr lang="en-US" dirty="0"/>
            <a:t>Design</a:t>
          </a:r>
        </a:p>
      </dgm:t>
    </dgm:pt>
    <dgm:pt modelId="{E5526BF2-E7CF-4F5F-9341-1EF3690726DC}" type="parTrans" cxnId="{17691BE5-A92F-4215-8CCD-006B9E7E9A41}">
      <dgm:prSet/>
      <dgm:spPr/>
      <dgm:t>
        <a:bodyPr/>
        <a:lstStyle/>
        <a:p>
          <a:endParaRPr lang="en-US"/>
        </a:p>
      </dgm:t>
    </dgm:pt>
    <dgm:pt modelId="{01E4CD16-DFE6-4926-9D23-8C98568058F5}" type="sibTrans" cxnId="{17691BE5-A92F-4215-8CCD-006B9E7E9A41}">
      <dgm:prSet/>
      <dgm:spPr/>
      <dgm:t>
        <a:bodyPr/>
        <a:lstStyle/>
        <a:p>
          <a:endParaRPr lang="en-US"/>
        </a:p>
      </dgm:t>
    </dgm:pt>
    <dgm:pt modelId="{633FBBB8-886A-4F99-ACD9-4FF807592D7A}" type="pres">
      <dgm:prSet presAssocID="{A6DBB048-A290-4175-9223-9276B7EF83E6}" presName="linear" presStyleCnt="0">
        <dgm:presLayoutVars>
          <dgm:animLvl val="lvl"/>
          <dgm:resizeHandles val="exact"/>
        </dgm:presLayoutVars>
      </dgm:prSet>
      <dgm:spPr/>
    </dgm:pt>
    <dgm:pt modelId="{85C31AA5-D218-4DDB-A0F6-AEAEBFA264FA}" type="pres">
      <dgm:prSet presAssocID="{D7734929-8AF0-48BF-8EC4-19CC3E0E965E}" presName="parentText" presStyleLbl="node1" presStyleIdx="0" presStyleCnt="1" custLinFactY="-32960" custLinFactNeighborX="53333" custLinFactNeighborY="-100000">
        <dgm:presLayoutVars>
          <dgm:chMax val="0"/>
          <dgm:bulletEnabled val="1"/>
        </dgm:presLayoutVars>
      </dgm:prSet>
      <dgm:spPr/>
    </dgm:pt>
  </dgm:ptLst>
  <dgm:cxnLst>
    <dgm:cxn modelId="{A4EA2E61-1BE6-47C5-9784-23792D3FCBAE}" type="presOf" srcId="{D7734929-8AF0-48BF-8EC4-19CC3E0E965E}" destId="{85C31AA5-D218-4DDB-A0F6-AEAEBFA264FA}" srcOrd="0" destOrd="0" presId="urn:microsoft.com/office/officeart/2005/8/layout/vList2"/>
    <dgm:cxn modelId="{CFCE7AB0-CF2E-45FC-96AA-3202C6946C96}" type="presOf" srcId="{A6DBB048-A290-4175-9223-9276B7EF83E6}" destId="{633FBBB8-886A-4F99-ACD9-4FF807592D7A}" srcOrd="0" destOrd="0" presId="urn:microsoft.com/office/officeart/2005/8/layout/vList2"/>
    <dgm:cxn modelId="{17691BE5-A92F-4215-8CCD-006B9E7E9A41}" srcId="{A6DBB048-A290-4175-9223-9276B7EF83E6}" destId="{D7734929-8AF0-48BF-8EC4-19CC3E0E965E}" srcOrd="0" destOrd="0" parTransId="{E5526BF2-E7CF-4F5F-9341-1EF3690726DC}" sibTransId="{01E4CD16-DFE6-4926-9D23-8C98568058F5}"/>
    <dgm:cxn modelId="{43254F3A-D360-44FB-BAA2-59F47BF3F792}" type="presParOf" srcId="{633FBBB8-886A-4F99-ACD9-4FF807592D7A}" destId="{85C31AA5-D218-4DDB-A0F6-AEAEBFA264F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A6DBB048-A290-4175-9223-9276B7EF83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734929-8AF0-48BF-8EC4-19CC3E0E965E}">
      <dgm:prSet/>
      <dgm:spPr/>
      <dgm:t>
        <a:bodyPr/>
        <a:lstStyle/>
        <a:p>
          <a:r>
            <a:rPr lang="en-US" dirty="0"/>
            <a:t>Demo</a:t>
          </a:r>
        </a:p>
      </dgm:t>
    </dgm:pt>
    <dgm:pt modelId="{E5526BF2-E7CF-4F5F-9341-1EF3690726DC}" type="parTrans" cxnId="{17691BE5-A92F-4215-8CCD-006B9E7E9A41}">
      <dgm:prSet/>
      <dgm:spPr/>
      <dgm:t>
        <a:bodyPr/>
        <a:lstStyle/>
        <a:p>
          <a:endParaRPr lang="en-US"/>
        </a:p>
      </dgm:t>
    </dgm:pt>
    <dgm:pt modelId="{01E4CD16-DFE6-4926-9D23-8C98568058F5}" type="sibTrans" cxnId="{17691BE5-A92F-4215-8CCD-006B9E7E9A41}">
      <dgm:prSet/>
      <dgm:spPr/>
      <dgm:t>
        <a:bodyPr/>
        <a:lstStyle/>
        <a:p>
          <a:endParaRPr lang="en-US"/>
        </a:p>
      </dgm:t>
    </dgm:pt>
    <dgm:pt modelId="{633FBBB8-886A-4F99-ACD9-4FF807592D7A}" type="pres">
      <dgm:prSet presAssocID="{A6DBB048-A290-4175-9223-9276B7EF83E6}" presName="linear" presStyleCnt="0">
        <dgm:presLayoutVars>
          <dgm:animLvl val="lvl"/>
          <dgm:resizeHandles val="exact"/>
        </dgm:presLayoutVars>
      </dgm:prSet>
      <dgm:spPr/>
    </dgm:pt>
    <dgm:pt modelId="{85C31AA5-D218-4DDB-A0F6-AEAEBFA264FA}" type="pres">
      <dgm:prSet presAssocID="{D7734929-8AF0-48BF-8EC4-19CC3E0E965E}" presName="parentText" presStyleLbl="node1" presStyleIdx="0" presStyleCnt="1" custLinFactY="-32960" custLinFactNeighborX="53333" custLinFactNeighborY="-100000">
        <dgm:presLayoutVars>
          <dgm:chMax val="0"/>
          <dgm:bulletEnabled val="1"/>
        </dgm:presLayoutVars>
      </dgm:prSet>
      <dgm:spPr/>
    </dgm:pt>
  </dgm:ptLst>
  <dgm:cxnLst>
    <dgm:cxn modelId="{A4EA2E61-1BE6-47C5-9784-23792D3FCBAE}" type="presOf" srcId="{D7734929-8AF0-48BF-8EC4-19CC3E0E965E}" destId="{85C31AA5-D218-4DDB-A0F6-AEAEBFA264FA}" srcOrd="0" destOrd="0" presId="urn:microsoft.com/office/officeart/2005/8/layout/vList2"/>
    <dgm:cxn modelId="{CFCE7AB0-CF2E-45FC-96AA-3202C6946C96}" type="presOf" srcId="{A6DBB048-A290-4175-9223-9276B7EF83E6}" destId="{633FBBB8-886A-4F99-ACD9-4FF807592D7A}" srcOrd="0" destOrd="0" presId="urn:microsoft.com/office/officeart/2005/8/layout/vList2"/>
    <dgm:cxn modelId="{17691BE5-A92F-4215-8CCD-006B9E7E9A41}" srcId="{A6DBB048-A290-4175-9223-9276B7EF83E6}" destId="{D7734929-8AF0-48BF-8EC4-19CC3E0E965E}" srcOrd="0" destOrd="0" parTransId="{E5526BF2-E7CF-4F5F-9341-1EF3690726DC}" sibTransId="{01E4CD16-DFE6-4926-9D23-8C98568058F5}"/>
    <dgm:cxn modelId="{43254F3A-D360-44FB-BAA2-59F47BF3F792}" type="presParOf" srcId="{633FBBB8-886A-4F99-ACD9-4FF807592D7A}" destId="{85C31AA5-D218-4DDB-A0F6-AEAEBFA264F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812B88C0-A300-48E9-8E19-91C544B908AD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D99416E-88C3-4868-AB24-B1F8B38F45C8}">
      <dgm:prSet custT="1"/>
      <dgm:sp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ro-RO" sz="6000" dirty="0"/>
            <a:t>Thank you!</a:t>
          </a:r>
          <a:endParaRPr lang="en-US" sz="6000" dirty="0"/>
        </a:p>
      </dgm:t>
    </dgm:pt>
    <dgm:pt modelId="{08B0A9C8-2A08-4A90-BAA7-CD1811B71A63}" type="parTrans" cxnId="{B48E4B72-FA4D-408C-889E-B3F9EC8D4FEB}">
      <dgm:prSet/>
      <dgm:spPr/>
      <dgm:t>
        <a:bodyPr/>
        <a:lstStyle/>
        <a:p>
          <a:endParaRPr lang="en-US"/>
        </a:p>
      </dgm:t>
    </dgm:pt>
    <dgm:pt modelId="{4B525FEB-B63D-4678-85B9-A3E8F894168A}" type="sibTrans" cxnId="{B48E4B72-FA4D-408C-889E-B3F9EC8D4FEB}">
      <dgm:prSet/>
      <dgm:spPr/>
      <dgm:t>
        <a:bodyPr/>
        <a:lstStyle/>
        <a:p>
          <a:endParaRPr lang="en-US"/>
        </a:p>
      </dgm:t>
    </dgm:pt>
    <dgm:pt modelId="{4BBE53DF-9501-408A-AD25-A51447E1BDDE}" type="pres">
      <dgm:prSet presAssocID="{812B88C0-A300-48E9-8E19-91C544B908AD}" presName="linear" presStyleCnt="0">
        <dgm:presLayoutVars>
          <dgm:animLvl val="lvl"/>
          <dgm:resizeHandles val="exact"/>
        </dgm:presLayoutVars>
      </dgm:prSet>
      <dgm:spPr/>
    </dgm:pt>
    <dgm:pt modelId="{5C611E26-B659-4A20-B4D5-B9A44985BDFD}" type="pres">
      <dgm:prSet presAssocID="{5D99416E-88C3-4868-AB24-B1F8B38F45C8}" presName="parentText" presStyleLbl="node1" presStyleIdx="0" presStyleCnt="1" custScaleY="103282" custLinFactY="-6565" custLinFactNeighborX="-18993" custLinFactNeighborY="-100000">
        <dgm:presLayoutVars>
          <dgm:chMax val="0"/>
          <dgm:bulletEnabled val="1"/>
        </dgm:presLayoutVars>
      </dgm:prSet>
      <dgm:spPr/>
    </dgm:pt>
  </dgm:ptLst>
  <dgm:cxnLst>
    <dgm:cxn modelId="{98224B2A-67C2-4413-AAA0-E12251543624}" type="presOf" srcId="{812B88C0-A300-48E9-8E19-91C544B908AD}" destId="{4BBE53DF-9501-408A-AD25-A51447E1BDDE}" srcOrd="0" destOrd="0" presId="urn:microsoft.com/office/officeart/2005/8/layout/vList2"/>
    <dgm:cxn modelId="{B48E4B72-FA4D-408C-889E-B3F9EC8D4FEB}" srcId="{812B88C0-A300-48E9-8E19-91C544B908AD}" destId="{5D99416E-88C3-4868-AB24-B1F8B38F45C8}" srcOrd="0" destOrd="0" parTransId="{08B0A9C8-2A08-4A90-BAA7-CD1811B71A63}" sibTransId="{4B525FEB-B63D-4678-85B9-A3E8F894168A}"/>
    <dgm:cxn modelId="{1DB67DE4-B190-4610-8320-EFCDC60FC3BE}" type="presOf" srcId="{5D99416E-88C3-4868-AB24-B1F8B38F45C8}" destId="{5C611E26-B659-4A20-B4D5-B9A44985BDFD}" srcOrd="0" destOrd="0" presId="urn:microsoft.com/office/officeart/2005/8/layout/vList2"/>
    <dgm:cxn modelId="{3A5D6102-8CB4-40D2-9A40-B420DD8792CF}" type="presParOf" srcId="{4BBE53DF-9501-408A-AD25-A51447E1BDDE}" destId="{5C611E26-B659-4A20-B4D5-B9A44985BDF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E45BB9-A57E-4AB2-9A43-97CFC0A1C0E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1DB3526-6EDC-4812-9C80-847415AF34D3}">
      <dgm:prSet/>
      <dgm:spPr>
        <a:xfrm>
          <a:off x="0" y="19777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ro-RO" dirty="0">
              <a:solidFill>
                <a:srgbClr val="FFFFFF"/>
              </a:solidFill>
              <a:latin typeface="Franklin Gothic Book"/>
              <a:ea typeface="+mn-ea"/>
              <a:cs typeface="+mn-cs"/>
            </a:rPr>
            <a:t>Introducere</a:t>
          </a:r>
          <a:endParaRPr lang="en-US" dirty="0">
            <a:solidFill>
              <a:srgbClr val="FFFFFF"/>
            </a:solidFill>
            <a:latin typeface="Franklin Gothic Book"/>
            <a:ea typeface="+mn-ea"/>
            <a:cs typeface="+mn-cs"/>
          </a:endParaRPr>
        </a:p>
      </dgm:t>
    </dgm:pt>
    <dgm:pt modelId="{0D6EFD51-D22A-4A5B-A8DA-66D1FFAC9DC2}" type="parTrans" cxnId="{408A7FDE-04F6-4AA3-A51A-37B9EE76DC1B}">
      <dgm:prSet/>
      <dgm:spPr/>
      <dgm:t>
        <a:bodyPr/>
        <a:lstStyle/>
        <a:p>
          <a:endParaRPr lang="en-US"/>
        </a:p>
      </dgm:t>
    </dgm:pt>
    <dgm:pt modelId="{4A277DE4-9FFE-47E0-813B-6B16AFBF024C}" type="sibTrans" cxnId="{408A7FDE-04F6-4AA3-A51A-37B9EE76DC1B}">
      <dgm:prSet/>
      <dgm:spPr/>
      <dgm:t>
        <a:bodyPr/>
        <a:lstStyle/>
        <a:p>
          <a:endParaRPr lang="en-US"/>
        </a:p>
      </dgm:t>
    </dgm:pt>
    <dgm:pt modelId="{ED1FB86C-3E9A-4954-9500-B52D56CAEE16}">
      <dgm:prSet/>
      <dgm:spPr>
        <a:xfrm>
          <a:off x="0" y="860526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ro-RO">
              <a:solidFill>
                <a:srgbClr val="FFFFFF"/>
              </a:solidFill>
              <a:latin typeface="Franklin Gothic Book"/>
              <a:ea typeface="+mn-ea"/>
              <a:cs typeface="+mn-cs"/>
            </a:rPr>
            <a:t>Specificații joc</a:t>
          </a:r>
          <a:endParaRPr lang="en-US">
            <a:solidFill>
              <a:srgbClr val="FFFFFF"/>
            </a:solidFill>
            <a:latin typeface="Franklin Gothic Book"/>
            <a:ea typeface="+mn-ea"/>
            <a:cs typeface="+mn-cs"/>
          </a:endParaRPr>
        </a:p>
      </dgm:t>
    </dgm:pt>
    <dgm:pt modelId="{C0AEF7C0-11A1-4493-AD02-08AB21BA0319}" type="parTrans" cxnId="{9BACAAF9-D1AC-4512-83E6-D4AB53ED81AA}">
      <dgm:prSet/>
      <dgm:spPr/>
      <dgm:t>
        <a:bodyPr/>
        <a:lstStyle/>
        <a:p>
          <a:endParaRPr lang="en-US"/>
        </a:p>
      </dgm:t>
    </dgm:pt>
    <dgm:pt modelId="{12036C4E-926F-4BBC-AB3C-7D002C958143}" type="sibTrans" cxnId="{9BACAAF9-D1AC-4512-83E6-D4AB53ED81AA}">
      <dgm:prSet/>
      <dgm:spPr/>
      <dgm:t>
        <a:bodyPr/>
        <a:lstStyle/>
        <a:p>
          <a:endParaRPr lang="en-US"/>
        </a:p>
      </dgm:t>
    </dgm:pt>
    <dgm:pt modelId="{7567F859-48F4-4298-B480-2DE98C4C2A56}">
      <dgm:prSet/>
      <dgm:spPr>
        <a:xfrm>
          <a:off x="0" y="1701275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ro-RO">
              <a:solidFill>
                <a:srgbClr val="FFFFFF"/>
              </a:solidFill>
              <a:latin typeface="Franklin Gothic Book"/>
              <a:ea typeface="+mn-ea"/>
              <a:cs typeface="+mn-cs"/>
            </a:rPr>
            <a:t>Prototip și joc</a:t>
          </a:r>
          <a:endParaRPr lang="en-US">
            <a:solidFill>
              <a:srgbClr val="FFFFFF"/>
            </a:solidFill>
            <a:latin typeface="Franklin Gothic Book"/>
            <a:ea typeface="+mn-ea"/>
            <a:cs typeface="+mn-cs"/>
          </a:endParaRPr>
        </a:p>
      </dgm:t>
    </dgm:pt>
    <dgm:pt modelId="{8406A053-849F-48C4-A192-2705B3E4AE4D}" type="parTrans" cxnId="{4B5A4849-0BD9-4B1B-888A-238C151F3902}">
      <dgm:prSet/>
      <dgm:spPr/>
      <dgm:t>
        <a:bodyPr/>
        <a:lstStyle/>
        <a:p>
          <a:endParaRPr lang="en-US"/>
        </a:p>
      </dgm:t>
    </dgm:pt>
    <dgm:pt modelId="{12FEEF24-63BB-4646-A7AC-FAC43AA5DF15}" type="sibTrans" cxnId="{4B5A4849-0BD9-4B1B-888A-238C151F3902}">
      <dgm:prSet/>
      <dgm:spPr/>
      <dgm:t>
        <a:bodyPr/>
        <a:lstStyle/>
        <a:p>
          <a:endParaRPr lang="en-US"/>
        </a:p>
      </dgm:t>
    </dgm:pt>
    <dgm:pt modelId="{83A26A4B-3491-49CA-9F39-C7DD3DFDCBA8}">
      <dgm:prSet/>
      <dgm:spPr>
        <a:xfrm>
          <a:off x="0" y="2542025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ro-RO">
              <a:solidFill>
                <a:srgbClr val="FFFFFF"/>
              </a:solidFill>
              <a:latin typeface="Franklin Gothic Book"/>
              <a:ea typeface="+mn-ea"/>
              <a:cs typeface="+mn-cs"/>
            </a:rPr>
            <a:t>Implementare</a:t>
          </a:r>
          <a:endParaRPr lang="en-US">
            <a:solidFill>
              <a:srgbClr val="FFFFFF"/>
            </a:solidFill>
            <a:latin typeface="Franklin Gothic Book"/>
            <a:ea typeface="+mn-ea"/>
            <a:cs typeface="+mn-cs"/>
          </a:endParaRPr>
        </a:p>
      </dgm:t>
    </dgm:pt>
    <dgm:pt modelId="{275191C6-46B8-4E77-9BD1-EABA592E334C}" type="parTrans" cxnId="{A3A6672D-C4DC-48BB-854D-88EEFC495DE9}">
      <dgm:prSet/>
      <dgm:spPr/>
      <dgm:t>
        <a:bodyPr/>
        <a:lstStyle/>
        <a:p>
          <a:endParaRPr lang="en-US"/>
        </a:p>
      </dgm:t>
    </dgm:pt>
    <dgm:pt modelId="{5B20FF7A-FA4F-455F-87F4-F90EEA6A5FB7}" type="sibTrans" cxnId="{A3A6672D-C4DC-48BB-854D-88EEFC495DE9}">
      <dgm:prSet/>
      <dgm:spPr/>
      <dgm:t>
        <a:bodyPr/>
        <a:lstStyle/>
        <a:p>
          <a:endParaRPr lang="en-US"/>
        </a:p>
      </dgm:t>
    </dgm:pt>
    <dgm:pt modelId="{F2471846-4CA8-4259-93B7-0B86588D04E6}">
      <dgm:prSet/>
      <dgm:spPr>
        <a:xfrm>
          <a:off x="0" y="3382774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ro-RO">
              <a:solidFill>
                <a:srgbClr val="FFFFFF"/>
              </a:solidFill>
              <a:latin typeface="Franklin Gothic Book"/>
              <a:ea typeface="+mn-ea"/>
              <a:cs typeface="+mn-cs"/>
            </a:rPr>
            <a:t>Demo</a:t>
          </a:r>
          <a:endParaRPr lang="en-US">
            <a:solidFill>
              <a:srgbClr val="FFFFFF"/>
            </a:solidFill>
            <a:latin typeface="Franklin Gothic Book"/>
            <a:ea typeface="+mn-ea"/>
            <a:cs typeface="+mn-cs"/>
          </a:endParaRPr>
        </a:p>
      </dgm:t>
    </dgm:pt>
    <dgm:pt modelId="{5BD1BDB2-BD53-40BD-A5E1-8D69D1462088}" type="parTrans" cxnId="{C3C252AA-56F4-4F71-88E0-30DF84B47DB7}">
      <dgm:prSet/>
      <dgm:spPr/>
      <dgm:t>
        <a:bodyPr/>
        <a:lstStyle/>
        <a:p>
          <a:endParaRPr lang="en-US"/>
        </a:p>
      </dgm:t>
    </dgm:pt>
    <dgm:pt modelId="{C01FA6FE-C956-4935-9F9A-F0DD2AB8E8F5}" type="sibTrans" cxnId="{C3C252AA-56F4-4F71-88E0-30DF84B47DB7}">
      <dgm:prSet/>
      <dgm:spPr/>
      <dgm:t>
        <a:bodyPr/>
        <a:lstStyle/>
        <a:p>
          <a:endParaRPr lang="en-US"/>
        </a:p>
      </dgm:t>
    </dgm:pt>
    <dgm:pt modelId="{DA91C1F0-5E04-4BBE-B7FF-7D8F8F7DE09E}" type="pres">
      <dgm:prSet presAssocID="{EEE45BB9-A57E-4AB2-9A43-97CFC0A1C0E8}" presName="linear" presStyleCnt="0">
        <dgm:presLayoutVars>
          <dgm:animLvl val="lvl"/>
          <dgm:resizeHandles val="exact"/>
        </dgm:presLayoutVars>
      </dgm:prSet>
      <dgm:spPr/>
    </dgm:pt>
    <dgm:pt modelId="{32528F0D-5E3C-49BB-82BF-2FC07E14E480}" type="pres">
      <dgm:prSet presAssocID="{E1DB3526-6EDC-4812-9C80-847415AF34D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04B571B-CF34-4FDE-93F9-EF7A01A91847}" type="pres">
      <dgm:prSet presAssocID="{4A277DE4-9FFE-47E0-813B-6B16AFBF024C}" presName="spacer" presStyleCnt="0"/>
      <dgm:spPr/>
    </dgm:pt>
    <dgm:pt modelId="{9578FA14-4BAD-4135-B243-AA10C6A3C979}" type="pres">
      <dgm:prSet presAssocID="{ED1FB86C-3E9A-4954-9500-B52D56CAEE1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00CC9BF-F788-4421-B8C8-18B2634E7103}" type="pres">
      <dgm:prSet presAssocID="{12036C4E-926F-4BBC-AB3C-7D002C958143}" presName="spacer" presStyleCnt="0"/>
      <dgm:spPr/>
    </dgm:pt>
    <dgm:pt modelId="{3479E63C-B261-4A98-A583-42AF070A41B8}" type="pres">
      <dgm:prSet presAssocID="{7567F859-48F4-4298-B480-2DE98C4C2A5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FEDAEF6-D089-435C-B55B-C787D9BF4495}" type="pres">
      <dgm:prSet presAssocID="{12FEEF24-63BB-4646-A7AC-FAC43AA5DF15}" presName="spacer" presStyleCnt="0"/>
      <dgm:spPr/>
    </dgm:pt>
    <dgm:pt modelId="{DAD1EB71-DEAB-4209-A0B9-3CFC46CC8E8D}" type="pres">
      <dgm:prSet presAssocID="{83A26A4B-3491-49CA-9F39-C7DD3DFDCBA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216C803-1A4B-49D6-909C-D5C4E7C55AD2}" type="pres">
      <dgm:prSet presAssocID="{5B20FF7A-FA4F-455F-87F4-F90EEA6A5FB7}" presName="spacer" presStyleCnt="0"/>
      <dgm:spPr/>
    </dgm:pt>
    <dgm:pt modelId="{570ED174-7456-4AB2-A3C0-3A17D59DF0DC}" type="pres">
      <dgm:prSet presAssocID="{F2471846-4CA8-4259-93B7-0B86588D04E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3A6672D-C4DC-48BB-854D-88EEFC495DE9}" srcId="{EEE45BB9-A57E-4AB2-9A43-97CFC0A1C0E8}" destId="{83A26A4B-3491-49CA-9F39-C7DD3DFDCBA8}" srcOrd="3" destOrd="0" parTransId="{275191C6-46B8-4E77-9BD1-EABA592E334C}" sibTransId="{5B20FF7A-FA4F-455F-87F4-F90EEA6A5FB7}"/>
    <dgm:cxn modelId="{A2C76D68-3683-4A9A-8D5F-ABC5872F3C78}" type="presOf" srcId="{EEE45BB9-A57E-4AB2-9A43-97CFC0A1C0E8}" destId="{DA91C1F0-5E04-4BBE-B7FF-7D8F8F7DE09E}" srcOrd="0" destOrd="0" presId="urn:microsoft.com/office/officeart/2005/8/layout/vList2"/>
    <dgm:cxn modelId="{4B5A4849-0BD9-4B1B-888A-238C151F3902}" srcId="{EEE45BB9-A57E-4AB2-9A43-97CFC0A1C0E8}" destId="{7567F859-48F4-4298-B480-2DE98C4C2A56}" srcOrd="2" destOrd="0" parTransId="{8406A053-849F-48C4-A192-2705B3E4AE4D}" sibTransId="{12FEEF24-63BB-4646-A7AC-FAC43AA5DF15}"/>
    <dgm:cxn modelId="{0E81544B-7282-4829-9C7C-F3A9C5886924}" type="presOf" srcId="{7567F859-48F4-4298-B480-2DE98C4C2A56}" destId="{3479E63C-B261-4A98-A583-42AF070A41B8}" srcOrd="0" destOrd="0" presId="urn:microsoft.com/office/officeart/2005/8/layout/vList2"/>
    <dgm:cxn modelId="{CBDB557F-C423-48B6-B3C3-C5305503E289}" type="presOf" srcId="{ED1FB86C-3E9A-4954-9500-B52D56CAEE16}" destId="{9578FA14-4BAD-4135-B243-AA10C6A3C979}" srcOrd="0" destOrd="0" presId="urn:microsoft.com/office/officeart/2005/8/layout/vList2"/>
    <dgm:cxn modelId="{8B07A28C-0240-46C5-B69C-3C23D9F45422}" type="presOf" srcId="{E1DB3526-6EDC-4812-9C80-847415AF34D3}" destId="{32528F0D-5E3C-49BB-82BF-2FC07E14E480}" srcOrd="0" destOrd="0" presId="urn:microsoft.com/office/officeart/2005/8/layout/vList2"/>
    <dgm:cxn modelId="{41F81B90-B27B-4994-ACA8-8837EBAD0AC4}" type="presOf" srcId="{F2471846-4CA8-4259-93B7-0B86588D04E6}" destId="{570ED174-7456-4AB2-A3C0-3A17D59DF0DC}" srcOrd="0" destOrd="0" presId="urn:microsoft.com/office/officeart/2005/8/layout/vList2"/>
    <dgm:cxn modelId="{C3C252AA-56F4-4F71-88E0-30DF84B47DB7}" srcId="{EEE45BB9-A57E-4AB2-9A43-97CFC0A1C0E8}" destId="{F2471846-4CA8-4259-93B7-0B86588D04E6}" srcOrd="4" destOrd="0" parTransId="{5BD1BDB2-BD53-40BD-A5E1-8D69D1462088}" sibTransId="{C01FA6FE-C956-4935-9F9A-F0DD2AB8E8F5}"/>
    <dgm:cxn modelId="{408A7FDE-04F6-4AA3-A51A-37B9EE76DC1B}" srcId="{EEE45BB9-A57E-4AB2-9A43-97CFC0A1C0E8}" destId="{E1DB3526-6EDC-4812-9C80-847415AF34D3}" srcOrd="0" destOrd="0" parTransId="{0D6EFD51-D22A-4A5B-A8DA-66D1FFAC9DC2}" sibTransId="{4A277DE4-9FFE-47E0-813B-6B16AFBF024C}"/>
    <dgm:cxn modelId="{55E11BE2-830D-4DC4-A2C7-81B9BC2562C5}" type="presOf" srcId="{83A26A4B-3491-49CA-9F39-C7DD3DFDCBA8}" destId="{DAD1EB71-DEAB-4209-A0B9-3CFC46CC8E8D}" srcOrd="0" destOrd="0" presId="urn:microsoft.com/office/officeart/2005/8/layout/vList2"/>
    <dgm:cxn modelId="{9BACAAF9-D1AC-4512-83E6-D4AB53ED81AA}" srcId="{EEE45BB9-A57E-4AB2-9A43-97CFC0A1C0E8}" destId="{ED1FB86C-3E9A-4954-9500-B52D56CAEE16}" srcOrd="1" destOrd="0" parTransId="{C0AEF7C0-11A1-4493-AD02-08AB21BA0319}" sibTransId="{12036C4E-926F-4BBC-AB3C-7D002C958143}"/>
    <dgm:cxn modelId="{E3EF9E09-613B-4708-9E6C-C42FAAB72CD2}" type="presParOf" srcId="{DA91C1F0-5E04-4BBE-B7FF-7D8F8F7DE09E}" destId="{32528F0D-5E3C-49BB-82BF-2FC07E14E480}" srcOrd="0" destOrd="0" presId="urn:microsoft.com/office/officeart/2005/8/layout/vList2"/>
    <dgm:cxn modelId="{F9D6F3D9-4061-4ABA-8F91-7244C7898346}" type="presParOf" srcId="{DA91C1F0-5E04-4BBE-B7FF-7D8F8F7DE09E}" destId="{E04B571B-CF34-4FDE-93F9-EF7A01A91847}" srcOrd="1" destOrd="0" presId="urn:microsoft.com/office/officeart/2005/8/layout/vList2"/>
    <dgm:cxn modelId="{B1985EE6-9071-40BE-880F-FC37860D3300}" type="presParOf" srcId="{DA91C1F0-5E04-4BBE-B7FF-7D8F8F7DE09E}" destId="{9578FA14-4BAD-4135-B243-AA10C6A3C979}" srcOrd="2" destOrd="0" presId="urn:microsoft.com/office/officeart/2005/8/layout/vList2"/>
    <dgm:cxn modelId="{3680FF1D-B13E-49F5-B732-EFB64E7D0CBA}" type="presParOf" srcId="{DA91C1F0-5E04-4BBE-B7FF-7D8F8F7DE09E}" destId="{700CC9BF-F788-4421-B8C8-18B2634E7103}" srcOrd="3" destOrd="0" presId="urn:microsoft.com/office/officeart/2005/8/layout/vList2"/>
    <dgm:cxn modelId="{653E0E04-5668-4D2C-BA86-B4B6F24314A0}" type="presParOf" srcId="{DA91C1F0-5E04-4BBE-B7FF-7D8F8F7DE09E}" destId="{3479E63C-B261-4A98-A583-42AF070A41B8}" srcOrd="4" destOrd="0" presId="urn:microsoft.com/office/officeart/2005/8/layout/vList2"/>
    <dgm:cxn modelId="{4973BA41-A719-46D9-905F-68C1FC1A6E33}" type="presParOf" srcId="{DA91C1F0-5E04-4BBE-B7FF-7D8F8F7DE09E}" destId="{0FEDAEF6-D089-435C-B55B-C787D9BF4495}" srcOrd="5" destOrd="0" presId="urn:microsoft.com/office/officeart/2005/8/layout/vList2"/>
    <dgm:cxn modelId="{C1ED971F-36C9-40DF-9158-311E788A72E8}" type="presParOf" srcId="{DA91C1F0-5E04-4BBE-B7FF-7D8F8F7DE09E}" destId="{DAD1EB71-DEAB-4209-A0B9-3CFC46CC8E8D}" srcOrd="6" destOrd="0" presId="urn:microsoft.com/office/officeart/2005/8/layout/vList2"/>
    <dgm:cxn modelId="{8DAFC94F-BBB8-424E-A568-40D6F41C7DEB}" type="presParOf" srcId="{DA91C1F0-5E04-4BBE-B7FF-7D8F8F7DE09E}" destId="{A216C803-1A4B-49D6-909C-D5C4E7C55AD2}" srcOrd="7" destOrd="0" presId="urn:microsoft.com/office/officeart/2005/8/layout/vList2"/>
    <dgm:cxn modelId="{C828F930-2CDA-4946-B071-2459CBEA5201}" type="presParOf" srcId="{DA91C1F0-5E04-4BBE-B7FF-7D8F8F7DE09E}" destId="{570ED174-7456-4AB2-A3C0-3A17D59DF0D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DBB048-A290-4175-9223-9276B7EF83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7734929-8AF0-48BF-8EC4-19CC3E0E965E}">
      <dgm:prSet/>
      <dgm:spPr/>
      <dgm:t>
        <a:bodyPr/>
        <a:lstStyle/>
        <a:p>
          <a:r>
            <a:rPr lang="ro-RO" dirty="0"/>
            <a:t>Introducere</a:t>
          </a:r>
          <a:endParaRPr lang="en-US" dirty="0"/>
        </a:p>
      </dgm:t>
    </dgm:pt>
    <dgm:pt modelId="{E5526BF2-E7CF-4F5F-9341-1EF3690726DC}" type="parTrans" cxnId="{17691BE5-A92F-4215-8CCD-006B9E7E9A41}">
      <dgm:prSet/>
      <dgm:spPr/>
      <dgm:t>
        <a:bodyPr/>
        <a:lstStyle/>
        <a:p>
          <a:endParaRPr lang="en-US"/>
        </a:p>
      </dgm:t>
    </dgm:pt>
    <dgm:pt modelId="{01E4CD16-DFE6-4926-9D23-8C98568058F5}" type="sibTrans" cxnId="{17691BE5-A92F-4215-8CCD-006B9E7E9A41}">
      <dgm:prSet/>
      <dgm:spPr/>
      <dgm:t>
        <a:bodyPr/>
        <a:lstStyle/>
        <a:p>
          <a:endParaRPr lang="en-US"/>
        </a:p>
      </dgm:t>
    </dgm:pt>
    <dgm:pt modelId="{633FBBB8-886A-4F99-ACD9-4FF807592D7A}" type="pres">
      <dgm:prSet presAssocID="{A6DBB048-A290-4175-9223-9276B7EF83E6}" presName="linear" presStyleCnt="0">
        <dgm:presLayoutVars>
          <dgm:animLvl val="lvl"/>
          <dgm:resizeHandles val="exact"/>
        </dgm:presLayoutVars>
      </dgm:prSet>
      <dgm:spPr/>
    </dgm:pt>
    <dgm:pt modelId="{85C31AA5-D218-4DDB-A0F6-AEAEBFA264FA}" type="pres">
      <dgm:prSet presAssocID="{D7734929-8AF0-48BF-8EC4-19CC3E0E965E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A4EA2E61-1BE6-47C5-9784-23792D3FCBAE}" type="presOf" srcId="{D7734929-8AF0-48BF-8EC4-19CC3E0E965E}" destId="{85C31AA5-D218-4DDB-A0F6-AEAEBFA264FA}" srcOrd="0" destOrd="0" presId="urn:microsoft.com/office/officeart/2005/8/layout/vList2"/>
    <dgm:cxn modelId="{CFCE7AB0-CF2E-45FC-96AA-3202C6946C96}" type="presOf" srcId="{A6DBB048-A290-4175-9223-9276B7EF83E6}" destId="{633FBBB8-886A-4F99-ACD9-4FF807592D7A}" srcOrd="0" destOrd="0" presId="urn:microsoft.com/office/officeart/2005/8/layout/vList2"/>
    <dgm:cxn modelId="{17691BE5-A92F-4215-8CCD-006B9E7E9A41}" srcId="{A6DBB048-A290-4175-9223-9276B7EF83E6}" destId="{D7734929-8AF0-48BF-8EC4-19CC3E0E965E}" srcOrd="0" destOrd="0" parTransId="{E5526BF2-E7CF-4F5F-9341-1EF3690726DC}" sibTransId="{01E4CD16-DFE6-4926-9D23-8C98568058F5}"/>
    <dgm:cxn modelId="{43254F3A-D360-44FB-BAA2-59F47BF3F792}" type="presParOf" srcId="{633FBBB8-886A-4F99-ACD9-4FF807592D7A}" destId="{85C31AA5-D218-4DDB-A0F6-AEAEBFA264F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CE41C6B-42F7-4039-872F-0F03E6539BF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927292-DF23-4663-A1F3-2DD64466B7B9}">
      <dgm:prSet/>
      <dgm:spPr/>
      <dgm:t>
        <a:bodyPr/>
        <a:lstStyle/>
        <a:p>
          <a:r>
            <a:rPr lang="ro-RO" b="0" i="0" baseline="0" dirty="0"/>
            <a:t>Dragon AR</a:t>
          </a:r>
          <a:r>
            <a:rPr lang="en-US" b="0" i="0" baseline="0" dirty="0"/>
            <a:t> – </a:t>
          </a:r>
          <a:r>
            <a:rPr lang="en-US" b="0" i="0" baseline="0" dirty="0" err="1"/>
            <a:t>aplicație</a:t>
          </a:r>
          <a:r>
            <a:rPr lang="en-US" b="0" i="0" baseline="0" dirty="0"/>
            <a:t> AR </a:t>
          </a:r>
          <a:r>
            <a:rPr lang="en-US" b="0" i="0" baseline="0" dirty="0" err="1"/>
            <a:t>în</a:t>
          </a:r>
          <a:r>
            <a:rPr lang="en-US" b="0" i="0" baseline="0" dirty="0"/>
            <a:t> </a:t>
          </a:r>
          <a:r>
            <a:rPr lang="en-US" b="1" i="0" baseline="0" dirty="0"/>
            <a:t>Unity</a:t>
          </a:r>
          <a:r>
            <a:rPr lang="en-US" b="0" i="0" baseline="0" dirty="0"/>
            <a:t> </a:t>
          </a:r>
          <a:r>
            <a:rPr lang="en-US" b="0" i="0" baseline="0" dirty="0" err="1"/>
            <a:t>pentru</a:t>
          </a:r>
          <a:r>
            <a:rPr lang="en-US" b="0" i="0" baseline="0" dirty="0"/>
            <a:t> </a:t>
          </a:r>
          <a:r>
            <a:rPr lang="en-US" b="1" i="0" baseline="0" dirty="0"/>
            <a:t>Android</a:t>
          </a:r>
          <a:endParaRPr lang="en-US" dirty="0"/>
        </a:p>
      </dgm:t>
    </dgm:pt>
    <dgm:pt modelId="{1195933F-1E1C-43A5-858D-244D02ECAE58}" type="parTrans" cxnId="{35887A0E-08DD-4D97-9117-AB71B94DF522}">
      <dgm:prSet/>
      <dgm:spPr/>
      <dgm:t>
        <a:bodyPr/>
        <a:lstStyle/>
        <a:p>
          <a:endParaRPr lang="en-US"/>
        </a:p>
      </dgm:t>
    </dgm:pt>
    <dgm:pt modelId="{6F65101C-A45C-4D49-9A20-C17642917190}" type="sibTrans" cxnId="{35887A0E-08DD-4D97-9117-AB71B94DF522}">
      <dgm:prSet/>
      <dgm:spPr/>
      <dgm:t>
        <a:bodyPr/>
        <a:lstStyle/>
        <a:p>
          <a:endParaRPr lang="en-US"/>
        </a:p>
      </dgm:t>
    </dgm:pt>
    <dgm:pt modelId="{56569CB0-DD82-440E-9EC7-6418E1924788}">
      <dgm:prSet/>
      <dgm:spPr/>
      <dgm:t>
        <a:bodyPr/>
        <a:lstStyle/>
        <a:p>
          <a:r>
            <a:rPr lang="en-US" b="1" i="0" baseline="0"/>
            <a:t>Obiectiv</a:t>
          </a:r>
          <a:r>
            <a:rPr lang="en-US" b="0" i="0" baseline="0"/>
            <a:t>: Plasarea caprelor, atacul dragonului, eliminare și scor</a:t>
          </a:r>
          <a:endParaRPr lang="en-US"/>
        </a:p>
      </dgm:t>
    </dgm:pt>
    <dgm:pt modelId="{E6A413F8-DF6D-497E-A73A-2E10A642358E}" type="parTrans" cxnId="{13383650-6595-49D2-9924-2EA85D64759A}">
      <dgm:prSet/>
      <dgm:spPr/>
      <dgm:t>
        <a:bodyPr/>
        <a:lstStyle/>
        <a:p>
          <a:endParaRPr lang="en-US"/>
        </a:p>
      </dgm:t>
    </dgm:pt>
    <dgm:pt modelId="{DF226003-39DB-4F70-BF48-0AF3CB35A146}" type="sibTrans" cxnId="{13383650-6595-49D2-9924-2EA85D64759A}">
      <dgm:prSet/>
      <dgm:spPr/>
      <dgm:t>
        <a:bodyPr/>
        <a:lstStyle/>
        <a:p>
          <a:endParaRPr lang="en-US"/>
        </a:p>
      </dgm:t>
    </dgm:pt>
    <dgm:pt modelId="{EEA08B97-74F9-4DEB-BD30-C146B9BF11D8}">
      <dgm:prSet/>
      <dgm:spPr/>
      <dgm:t>
        <a:bodyPr/>
        <a:lstStyle/>
        <a:p>
          <a:r>
            <a:rPr lang="en-US" b="1" i="0" baseline="0"/>
            <a:t>Interacțiuni</a:t>
          </a:r>
          <a:r>
            <a:rPr lang="en-US" b="0" i="0" baseline="0"/>
            <a:t>: Mutare, rotire, scalare capre; atac dragon</a:t>
          </a:r>
          <a:endParaRPr lang="en-US"/>
        </a:p>
      </dgm:t>
    </dgm:pt>
    <dgm:pt modelId="{4C70F8E5-2FE3-4579-9E63-7FA890358A8D}" type="parTrans" cxnId="{C0D17A38-F3CF-45C4-8520-C48A344162D1}">
      <dgm:prSet/>
      <dgm:spPr/>
      <dgm:t>
        <a:bodyPr/>
        <a:lstStyle/>
        <a:p>
          <a:endParaRPr lang="en-US"/>
        </a:p>
      </dgm:t>
    </dgm:pt>
    <dgm:pt modelId="{9923C9C5-BC5D-4C97-AD3C-102879CE6EC7}" type="sibTrans" cxnId="{C0D17A38-F3CF-45C4-8520-C48A344162D1}">
      <dgm:prSet/>
      <dgm:spPr/>
      <dgm:t>
        <a:bodyPr/>
        <a:lstStyle/>
        <a:p>
          <a:endParaRPr lang="en-US"/>
        </a:p>
      </dgm:t>
    </dgm:pt>
    <dgm:pt modelId="{6BD2ABEB-257B-449F-ABED-177230CA78A4}">
      <dgm:prSet/>
      <dgm:spPr/>
      <dgm:t>
        <a:bodyPr/>
        <a:lstStyle/>
        <a:p>
          <a:r>
            <a:rPr lang="en-US" b="1" i="0" baseline="0"/>
            <a:t>Tehnologii</a:t>
          </a:r>
          <a:r>
            <a:rPr lang="en-US" b="0" i="0" baseline="0"/>
            <a:t>: </a:t>
          </a:r>
          <a:r>
            <a:rPr lang="en-US" b="1" i="0" baseline="0"/>
            <a:t>Unity</a:t>
          </a:r>
          <a:r>
            <a:rPr lang="en-US" b="0" i="0" baseline="0"/>
            <a:t>, </a:t>
          </a:r>
          <a:r>
            <a:rPr lang="en-US" b="1" i="0" baseline="0"/>
            <a:t>ARCore</a:t>
          </a:r>
          <a:r>
            <a:rPr lang="en-US" b="0" i="0" baseline="0"/>
            <a:t>, fizică și animații</a:t>
          </a:r>
          <a:endParaRPr lang="en-US"/>
        </a:p>
      </dgm:t>
    </dgm:pt>
    <dgm:pt modelId="{5025F10E-B6B8-4476-AF52-AE57529D4A88}" type="parTrans" cxnId="{CD25B0FF-69AB-413D-8C36-2E81AB8CC311}">
      <dgm:prSet/>
      <dgm:spPr/>
      <dgm:t>
        <a:bodyPr/>
        <a:lstStyle/>
        <a:p>
          <a:endParaRPr lang="en-US"/>
        </a:p>
      </dgm:t>
    </dgm:pt>
    <dgm:pt modelId="{BA55E8D2-439C-4708-B149-3741F438A4C6}" type="sibTrans" cxnId="{CD25B0FF-69AB-413D-8C36-2E81AB8CC311}">
      <dgm:prSet/>
      <dgm:spPr/>
      <dgm:t>
        <a:bodyPr/>
        <a:lstStyle/>
        <a:p>
          <a:endParaRPr lang="en-US"/>
        </a:p>
      </dgm:t>
    </dgm:pt>
    <dgm:pt modelId="{F7A5B147-C8E8-4AE4-8B7A-AA087B6DA9E8}" type="pres">
      <dgm:prSet presAssocID="{ECE41C6B-42F7-4039-872F-0F03E6539BFF}" presName="linear" presStyleCnt="0">
        <dgm:presLayoutVars>
          <dgm:animLvl val="lvl"/>
          <dgm:resizeHandles val="exact"/>
        </dgm:presLayoutVars>
      </dgm:prSet>
      <dgm:spPr/>
    </dgm:pt>
    <dgm:pt modelId="{58F2DF98-4963-49E0-BEEB-111520EA6889}" type="pres">
      <dgm:prSet presAssocID="{4B927292-DF23-4663-A1F3-2DD64466B7B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ED39A3B-A4E5-459A-AFFE-D4AE0E5AA69A}" type="pres">
      <dgm:prSet presAssocID="{6F65101C-A45C-4D49-9A20-C17642917190}" presName="spacer" presStyleCnt="0"/>
      <dgm:spPr/>
    </dgm:pt>
    <dgm:pt modelId="{6CC5F9E9-1199-478B-BF16-E57847E2C068}" type="pres">
      <dgm:prSet presAssocID="{56569CB0-DD82-440E-9EC7-6418E192478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3A0D7DC-0814-448D-9D3F-46829838F9B9}" type="pres">
      <dgm:prSet presAssocID="{DF226003-39DB-4F70-BF48-0AF3CB35A146}" presName="spacer" presStyleCnt="0"/>
      <dgm:spPr/>
    </dgm:pt>
    <dgm:pt modelId="{1D1F3A24-6317-4788-ABFB-AFF280FD970F}" type="pres">
      <dgm:prSet presAssocID="{EEA08B97-74F9-4DEB-BD30-C146B9BF11D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C88598E-900C-43E6-9841-D5E0F2815251}" type="pres">
      <dgm:prSet presAssocID="{9923C9C5-BC5D-4C97-AD3C-102879CE6EC7}" presName="spacer" presStyleCnt="0"/>
      <dgm:spPr/>
    </dgm:pt>
    <dgm:pt modelId="{DCCC397D-6D53-4FCA-BBC5-888BF0A8D68B}" type="pres">
      <dgm:prSet presAssocID="{6BD2ABEB-257B-449F-ABED-177230CA78A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5887A0E-08DD-4D97-9117-AB71B94DF522}" srcId="{ECE41C6B-42F7-4039-872F-0F03E6539BFF}" destId="{4B927292-DF23-4663-A1F3-2DD64466B7B9}" srcOrd="0" destOrd="0" parTransId="{1195933F-1E1C-43A5-858D-244D02ECAE58}" sibTransId="{6F65101C-A45C-4D49-9A20-C17642917190}"/>
    <dgm:cxn modelId="{C0D17A38-F3CF-45C4-8520-C48A344162D1}" srcId="{ECE41C6B-42F7-4039-872F-0F03E6539BFF}" destId="{EEA08B97-74F9-4DEB-BD30-C146B9BF11D8}" srcOrd="2" destOrd="0" parTransId="{4C70F8E5-2FE3-4579-9E63-7FA890358A8D}" sibTransId="{9923C9C5-BC5D-4C97-AD3C-102879CE6EC7}"/>
    <dgm:cxn modelId="{223D815D-5AF9-435E-840E-CDFE4B9998F0}" type="presOf" srcId="{56569CB0-DD82-440E-9EC7-6418E1924788}" destId="{6CC5F9E9-1199-478B-BF16-E57847E2C068}" srcOrd="0" destOrd="0" presId="urn:microsoft.com/office/officeart/2005/8/layout/vList2"/>
    <dgm:cxn modelId="{13383650-6595-49D2-9924-2EA85D64759A}" srcId="{ECE41C6B-42F7-4039-872F-0F03E6539BFF}" destId="{56569CB0-DD82-440E-9EC7-6418E1924788}" srcOrd="1" destOrd="0" parTransId="{E6A413F8-DF6D-497E-A73A-2E10A642358E}" sibTransId="{DF226003-39DB-4F70-BF48-0AF3CB35A146}"/>
    <dgm:cxn modelId="{82BE597B-3CCE-4475-BE10-647A3097AD67}" type="presOf" srcId="{6BD2ABEB-257B-449F-ABED-177230CA78A4}" destId="{DCCC397D-6D53-4FCA-BBC5-888BF0A8D68B}" srcOrd="0" destOrd="0" presId="urn:microsoft.com/office/officeart/2005/8/layout/vList2"/>
    <dgm:cxn modelId="{836CEC7C-DCE3-467D-9F58-F160F15ADF6C}" type="presOf" srcId="{EEA08B97-74F9-4DEB-BD30-C146B9BF11D8}" destId="{1D1F3A24-6317-4788-ABFB-AFF280FD970F}" srcOrd="0" destOrd="0" presId="urn:microsoft.com/office/officeart/2005/8/layout/vList2"/>
    <dgm:cxn modelId="{215AC082-A245-464E-B9AD-EE6749F148F2}" type="presOf" srcId="{ECE41C6B-42F7-4039-872F-0F03E6539BFF}" destId="{F7A5B147-C8E8-4AE4-8B7A-AA087B6DA9E8}" srcOrd="0" destOrd="0" presId="urn:microsoft.com/office/officeart/2005/8/layout/vList2"/>
    <dgm:cxn modelId="{C496D7A1-53C7-4A2D-A8A3-45FA056044D0}" type="presOf" srcId="{4B927292-DF23-4663-A1F3-2DD64466B7B9}" destId="{58F2DF98-4963-49E0-BEEB-111520EA6889}" srcOrd="0" destOrd="0" presId="urn:microsoft.com/office/officeart/2005/8/layout/vList2"/>
    <dgm:cxn modelId="{CD25B0FF-69AB-413D-8C36-2E81AB8CC311}" srcId="{ECE41C6B-42F7-4039-872F-0F03E6539BFF}" destId="{6BD2ABEB-257B-449F-ABED-177230CA78A4}" srcOrd="3" destOrd="0" parTransId="{5025F10E-B6B8-4476-AF52-AE57529D4A88}" sibTransId="{BA55E8D2-439C-4708-B149-3741F438A4C6}"/>
    <dgm:cxn modelId="{385984FE-6C01-470D-9723-BDCC02EF2106}" type="presParOf" srcId="{F7A5B147-C8E8-4AE4-8B7A-AA087B6DA9E8}" destId="{58F2DF98-4963-49E0-BEEB-111520EA6889}" srcOrd="0" destOrd="0" presId="urn:microsoft.com/office/officeart/2005/8/layout/vList2"/>
    <dgm:cxn modelId="{6152AFDA-777D-4897-880E-95CBC330EE93}" type="presParOf" srcId="{F7A5B147-C8E8-4AE4-8B7A-AA087B6DA9E8}" destId="{3ED39A3B-A4E5-459A-AFFE-D4AE0E5AA69A}" srcOrd="1" destOrd="0" presId="urn:microsoft.com/office/officeart/2005/8/layout/vList2"/>
    <dgm:cxn modelId="{48CBB6CA-BEF6-49CD-8AC2-918AAD28F94C}" type="presParOf" srcId="{F7A5B147-C8E8-4AE4-8B7A-AA087B6DA9E8}" destId="{6CC5F9E9-1199-478B-BF16-E57847E2C068}" srcOrd="2" destOrd="0" presId="urn:microsoft.com/office/officeart/2005/8/layout/vList2"/>
    <dgm:cxn modelId="{6D173611-9A44-4B78-89A9-F83D4AEE8B91}" type="presParOf" srcId="{F7A5B147-C8E8-4AE4-8B7A-AA087B6DA9E8}" destId="{B3A0D7DC-0814-448D-9D3F-46829838F9B9}" srcOrd="3" destOrd="0" presId="urn:microsoft.com/office/officeart/2005/8/layout/vList2"/>
    <dgm:cxn modelId="{0C3F3213-52C4-4607-9008-546E656A01E7}" type="presParOf" srcId="{F7A5B147-C8E8-4AE4-8B7A-AA087B6DA9E8}" destId="{1D1F3A24-6317-4788-ABFB-AFF280FD970F}" srcOrd="4" destOrd="0" presId="urn:microsoft.com/office/officeart/2005/8/layout/vList2"/>
    <dgm:cxn modelId="{13E977AF-6A97-4685-84AA-DA9342B72DBD}" type="presParOf" srcId="{F7A5B147-C8E8-4AE4-8B7A-AA087B6DA9E8}" destId="{9C88598E-900C-43E6-9841-D5E0F2815251}" srcOrd="5" destOrd="0" presId="urn:microsoft.com/office/officeart/2005/8/layout/vList2"/>
    <dgm:cxn modelId="{FF5BA4F9-8FF6-4C05-A95E-43102C6E626D}" type="presParOf" srcId="{F7A5B147-C8E8-4AE4-8B7A-AA087B6DA9E8}" destId="{DCCC397D-6D53-4FCA-BBC5-888BF0A8D68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6DBB048-A290-4175-9223-9276B7EF83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3FBBB8-886A-4F99-ACD9-4FF807592D7A}" type="pres">
      <dgm:prSet presAssocID="{A6DBB048-A290-4175-9223-9276B7EF83E6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CFCE7AB0-CF2E-45FC-96AA-3202C6946C96}" type="presOf" srcId="{A6DBB048-A290-4175-9223-9276B7EF83E6}" destId="{633FBBB8-886A-4F99-ACD9-4FF807592D7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25EF942-7F30-4CB6-B5E5-B231B9BBB62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EA002B-F9AB-4A37-86E0-F8064FBDCFB4}">
      <dgm:prSet/>
      <dgm:spPr/>
      <dgm:t>
        <a:bodyPr/>
        <a:lstStyle/>
        <a:p>
          <a:r>
            <a:rPr lang="en-US" b="1" i="0" baseline="0" dirty="0" err="1"/>
            <a:t>Meniu</a:t>
          </a:r>
          <a:r>
            <a:rPr lang="en-US" b="1" i="0" baseline="0" dirty="0"/>
            <a:t> </a:t>
          </a:r>
          <a:r>
            <a:rPr lang="ro-RO" b="1" i="0" baseline="0" dirty="0"/>
            <a:t>adăugare capre </a:t>
          </a:r>
          <a:r>
            <a:rPr lang="en-US" b="1" i="0" baseline="0" dirty="0"/>
            <a:t>(</a:t>
          </a:r>
          <a:r>
            <a:rPr lang="en-US" b="1" i="0" baseline="0" dirty="0" err="1"/>
            <a:t>jos</a:t>
          </a:r>
          <a:r>
            <a:rPr lang="en-US" b="1" i="0" baseline="0" dirty="0"/>
            <a:t>, </a:t>
          </a:r>
          <a:r>
            <a:rPr lang="en-US" b="1" i="0" baseline="0" dirty="0" err="1"/>
            <a:t>centru</a:t>
          </a:r>
          <a:r>
            <a:rPr lang="en-US" b="1" i="0" baseline="0" dirty="0"/>
            <a:t>)</a:t>
          </a:r>
          <a:r>
            <a:rPr lang="en-US" b="0" i="0" baseline="0" dirty="0"/>
            <a:t>: </a:t>
          </a:r>
          <a:r>
            <a:rPr lang="en-US" b="0" i="0" baseline="0" dirty="0" err="1"/>
            <a:t>Selectare</a:t>
          </a:r>
          <a:r>
            <a:rPr lang="en-US" b="0" i="0" baseline="0" dirty="0"/>
            <a:t> </a:t>
          </a:r>
          <a:r>
            <a:rPr lang="en-US" b="0" i="0" baseline="0" dirty="0" err="1"/>
            <a:t>capră</a:t>
          </a:r>
          <a:endParaRPr lang="en-US" dirty="0"/>
        </a:p>
      </dgm:t>
    </dgm:pt>
    <dgm:pt modelId="{B1477B3A-5400-4B51-8394-2943B143C1AA}" type="parTrans" cxnId="{530636F0-AD47-466F-8C2F-27D0F271E425}">
      <dgm:prSet/>
      <dgm:spPr/>
      <dgm:t>
        <a:bodyPr/>
        <a:lstStyle/>
        <a:p>
          <a:endParaRPr lang="en-US"/>
        </a:p>
      </dgm:t>
    </dgm:pt>
    <dgm:pt modelId="{C07CBB65-6133-480E-A156-9EC31CF05996}" type="sibTrans" cxnId="{530636F0-AD47-466F-8C2F-27D0F271E425}">
      <dgm:prSet/>
      <dgm:spPr/>
      <dgm:t>
        <a:bodyPr/>
        <a:lstStyle/>
        <a:p>
          <a:endParaRPr lang="en-US"/>
        </a:p>
      </dgm:t>
    </dgm:pt>
    <dgm:pt modelId="{044FE586-4321-4AC2-A823-BD637BAFCA32}">
      <dgm:prSet/>
      <dgm:spPr/>
      <dgm:t>
        <a:bodyPr/>
        <a:lstStyle/>
        <a:p>
          <a:r>
            <a:rPr lang="en-US" b="1" i="0" baseline="0" dirty="0" err="1"/>
            <a:t>Plasare</a:t>
          </a:r>
          <a:r>
            <a:rPr lang="en-US" b="1" i="0" baseline="0" dirty="0"/>
            <a:t> </a:t>
          </a:r>
          <a:r>
            <a:rPr lang="ro-RO" b="1" i="0" baseline="0" dirty="0"/>
            <a:t>capre</a:t>
          </a:r>
          <a:r>
            <a:rPr lang="en-US" b="0" i="0" baseline="0" dirty="0"/>
            <a:t>: </a:t>
          </a:r>
          <a:r>
            <a:rPr lang="en-US" b="0" i="0" baseline="0" dirty="0" err="1"/>
            <a:t>După</a:t>
          </a:r>
          <a:r>
            <a:rPr lang="en-US" b="0" i="0" baseline="0" dirty="0"/>
            <a:t> </a:t>
          </a:r>
          <a:r>
            <a:rPr lang="en-US" b="0" i="0" baseline="0" dirty="0" err="1"/>
            <a:t>detectarea</a:t>
          </a:r>
          <a:r>
            <a:rPr lang="en-US" b="0" i="0" baseline="0" dirty="0"/>
            <a:t> </a:t>
          </a:r>
          <a:r>
            <a:rPr lang="en-US" b="0" i="0" baseline="0" dirty="0" err="1"/>
            <a:t>unui</a:t>
          </a:r>
          <a:r>
            <a:rPr lang="en-US" b="0" i="0" baseline="0" dirty="0"/>
            <a:t> </a:t>
          </a:r>
          <a:r>
            <a:rPr lang="en-US" b="1" i="0" baseline="0" dirty="0"/>
            <a:t>AR Plane</a:t>
          </a:r>
          <a:r>
            <a:rPr lang="en-US" b="0" i="0" baseline="0" dirty="0"/>
            <a:t>, </a:t>
          </a:r>
          <a:r>
            <a:rPr lang="en-US" b="0" i="0" baseline="0" dirty="0" err="1"/>
            <a:t>caprele</a:t>
          </a:r>
          <a:r>
            <a:rPr lang="en-US" b="0" i="0" baseline="0" dirty="0"/>
            <a:t> pot fi </a:t>
          </a:r>
          <a:r>
            <a:rPr lang="en-US" b="0" i="0" baseline="0" dirty="0" err="1"/>
            <a:t>plasate</a:t>
          </a:r>
          <a:r>
            <a:rPr lang="ro-RO" b="0" i="0" baseline="0" dirty="0"/>
            <a:t> prin atingerea planului.</a:t>
          </a:r>
          <a:endParaRPr lang="en-US" dirty="0"/>
        </a:p>
      </dgm:t>
    </dgm:pt>
    <dgm:pt modelId="{D4B52DFA-D94C-4100-9750-2CC962190A58}" type="parTrans" cxnId="{7969D34C-68AE-4086-80AC-AB90A17C3899}">
      <dgm:prSet/>
      <dgm:spPr/>
      <dgm:t>
        <a:bodyPr/>
        <a:lstStyle/>
        <a:p>
          <a:endParaRPr lang="en-US"/>
        </a:p>
      </dgm:t>
    </dgm:pt>
    <dgm:pt modelId="{119FA7AF-416F-44A7-A573-56BE35B6FA67}" type="sibTrans" cxnId="{7969D34C-68AE-4086-80AC-AB90A17C3899}">
      <dgm:prSet/>
      <dgm:spPr/>
      <dgm:t>
        <a:bodyPr/>
        <a:lstStyle/>
        <a:p>
          <a:endParaRPr lang="en-US"/>
        </a:p>
      </dgm:t>
    </dgm:pt>
    <dgm:pt modelId="{5F662EB3-B1E3-41F8-A915-A5E23F89658D}" type="pres">
      <dgm:prSet presAssocID="{125EF942-7F30-4CB6-B5E5-B231B9BBB62C}" presName="linear" presStyleCnt="0">
        <dgm:presLayoutVars>
          <dgm:animLvl val="lvl"/>
          <dgm:resizeHandles val="exact"/>
        </dgm:presLayoutVars>
      </dgm:prSet>
      <dgm:spPr/>
    </dgm:pt>
    <dgm:pt modelId="{51058B07-CD4D-4C2E-910E-A98A6C81ABC3}" type="pres">
      <dgm:prSet presAssocID="{EBEA002B-F9AB-4A37-86E0-F8064FBDCFB4}" presName="parentText" presStyleLbl="node1" presStyleIdx="0" presStyleCnt="2" custLinFactY="-80556" custLinFactNeighborX="-16956" custLinFactNeighborY="-100000">
        <dgm:presLayoutVars>
          <dgm:chMax val="0"/>
          <dgm:bulletEnabled val="1"/>
        </dgm:presLayoutVars>
      </dgm:prSet>
      <dgm:spPr/>
    </dgm:pt>
    <dgm:pt modelId="{5A452F2E-D2B5-4814-9BD8-B6EA298E01A5}" type="pres">
      <dgm:prSet presAssocID="{C07CBB65-6133-480E-A156-9EC31CF05996}" presName="spacer" presStyleCnt="0"/>
      <dgm:spPr/>
    </dgm:pt>
    <dgm:pt modelId="{ADE054DD-AFC1-410B-9CF7-67DD9EC2D832}" type="pres">
      <dgm:prSet presAssocID="{044FE586-4321-4AC2-A823-BD637BAFCA32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F285FD2A-440A-4A2A-A7DC-00EF398EE1CD}" type="presOf" srcId="{EBEA002B-F9AB-4A37-86E0-F8064FBDCFB4}" destId="{51058B07-CD4D-4C2E-910E-A98A6C81ABC3}" srcOrd="0" destOrd="0" presId="urn:microsoft.com/office/officeart/2005/8/layout/vList2"/>
    <dgm:cxn modelId="{7969D34C-68AE-4086-80AC-AB90A17C3899}" srcId="{125EF942-7F30-4CB6-B5E5-B231B9BBB62C}" destId="{044FE586-4321-4AC2-A823-BD637BAFCA32}" srcOrd="1" destOrd="0" parTransId="{D4B52DFA-D94C-4100-9750-2CC962190A58}" sibTransId="{119FA7AF-416F-44A7-A573-56BE35B6FA67}"/>
    <dgm:cxn modelId="{01480B56-059D-4538-ADE8-014D325628BF}" type="presOf" srcId="{125EF942-7F30-4CB6-B5E5-B231B9BBB62C}" destId="{5F662EB3-B1E3-41F8-A915-A5E23F89658D}" srcOrd="0" destOrd="0" presId="urn:microsoft.com/office/officeart/2005/8/layout/vList2"/>
    <dgm:cxn modelId="{43C86FC8-4D99-4B87-9765-26CDDAD959A8}" type="presOf" srcId="{044FE586-4321-4AC2-A823-BD637BAFCA32}" destId="{ADE054DD-AFC1-410B-9CF7-67DD9EC2D832}" srcOrd="0" destOrd="0" presId="urn:microsoft.com/office/officeart/2005/8/layout/vList2"/>
    <dgm:cxn modelId="{530636F0-AD47-466F-8C2F-27D0F271E425}" srcId="{125EF942-7F30-4CB6-B5E5-B231B9BBB62C}" destId="{EBEA002B-F9AB-4A37-86E0-F8064FBDCFB4}" srcOrd="0" destOrd="0" parTransId="{B1477B3A-5400-4B51-8394-2943B143C1AA}" sibTransId="{C07CBB65-6133-480E-A156-9EC31CF05996}"/>
    <dgm:cxn modelId="{D015BD92-F08D-453A-87E4-7AFCC9688403}" type="presParOf" srcId="{5F662EB3-B1E3-41F8-A915-A5E23F89658D}" destId="{51058B07-CD4D-4C2E-910E-A98A6C81ABC3}" srcOrd="0" destOrd="0" presId="urn:microsoft.com/office/officeart/2005/8/layout/vList2"/>
    <dgm:cxn modelId="{7C401A9E-0DA8-477F-8A2C-6064DCA30FD0}" type="presParOf" srcId="{5F662EB3-B1E3-41F8-A915-A5E23F89658D}" destId="{5A452F2E-D2B5-4814-9BD8-B6EA298E01A5}" srcOrd="1" destOrd="0" presId="urn:microsoft.com/office/officeart/2005/8/layout/vList2"/>
    <dgm:cxn modelId="{C4624073-B927-4BEE-A795-C8D7288075D2}" type="presParOf" srcId="{5F662EB3-B1E3-41F8-A915-A5E23F89658D}" destId="{ADE054DD-AFC1-410B-9CF7-67DD9EC2D832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47E7D74-BB81-4120-842A-1226B07D70C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EE2E8F5-A59D-4337-8552-39D48E6A3F34}">
      <dgm:prSet/>
      <dgm:spPr/>
      <dgm:t>
        <a:bodyPr/>
        <a:lstStyle/>
        <a:p>
          <a:r>
            <a:rPr lang="en-US" b="1" i="0" baseline="0" dirty="0" err="1"/>
            <a:t>Interacțiune</a:t>
          </a:r>
          <a:r>
            <a:rPr lang="en-US" b="1" i="0" baseline="0" dirty="0"/>
            <a:t> cu </a:t>
          </a:r>
          <a:r>
            <a:rPr lang="en-US" b="1" i="0" baseline="0" dirty="0" err="1"/>
            <a:t>capra</a:t>
          </a:r>
          <a:r>
            <a:rPr lang="en-US" b="0" i="0" baseline="0" dirty="0"/>
            <a:t>:</a:t>
          </a:r>
          <a:endParaRPr lang="en-US" dirty="0"/>
        </a:p>
      </dgm:t>
    </dgm:pt>
    <dgm:pt modelId="{A5F8F760-50D8-4EEC-BFB2-ED84FB73EA2A}" type="parTrans" cxnId="{2B3914D1-1773-42AA-B3E8-BE9AFB200F73}">
      <dgm:prSet/>
      <dgm:spPr/>
      <dgm:t>
        <a:bodyPr/>
        <a:lstStyle/>
        <a:p>
          <a:endParaRPr lang="en-US"/>
        </a:p>
      </dgm:t>
    </dgm:pt>
    <dgm:pt modelId="{5641E839-2625-44E8-ABFC-9B7A9692F6F7}" type="sibTrans" cxnId="{2B3914D1-1773-42AA-B3E8-BE9AFB200F73}">
      <dgm:prSet/>
      <dgm:spPr/>
      <dgm:t>
        <a:bodyPr/>
        <a:lstStyle/>
        <a:p>
          <a:endParaRPr lang="en-US"/>
        </a:p>
      </dgm:t>
    </dgm:pt>
    <dgm:pt modelId="{A3641FAF-A539-4516-8028-4D4897DDFCC9}">
      <dgm:prSet/>
      <dgm:spPr/>
      <dgm:t>
        <a:bodyPr/>
        <a:lstStyle/>
        <a:p>
          <a:r>
            <a:rPr lang="en-US" b="1" i="0" baseline="0"/>
            <a:t>Meniu de editare</a:t>
          </a:r>
          <a:r>
            <a:rPr lang="en-US" b="0" i="0" baseline="0"/>
            <a:t>: Apare la atingere</a:t>
          </a:r>
          <a:r>
            <a:rPr lang="ro-RO"/>
            <a:t>rea caprei</a:t>
          </a:r>
          <a:endParaRPr lang="en-US"/>
        </a:p>
      </dgm:t>
    </dgm:pt>
    <dgm:pt modelId="{35A5E0B5-A2DF-4949-B6D6-C5390CD3AE6B}" type="parTrans" cxnId="{F1A24E26-BC02-49F7-9D75-84C6FD4CBD03}">
      <dgm:prSet/>
      <dgm:spPr/>
      <dgm:t>
        <a:bodyPr/>
        <a:lstStyle/>
        <a:p>
          <a:endParaRPr lang="en-US"/>
        </a:p>
      </dgm:t>
    </dgm:pt>
    <dgm:pt modelId="{01E1F092-F1BB-4822-90B3-A308F4E33EC3}" type="sibTrans" cxnId="{F1A24E26-BC02-49F7-9D75-84C6FD4CBD03}">
      <dgm:prSet/>
      <dgm:spPr/>
      <dgm:t>
        <a:bodyPr/>
        <a:lstStyle/>
        <a:p>
          <a:endParaRPr lang="en-US"/>
        </a:p>
      </dgm:t>
    </dgm:pt>
    <dgm:pt modelId="{353C65FA-0FCC-41D5-B34B-6CFA78392BAA}">
      <dgm:prSet/>
      <dgm:spPr/>
      <dgm:t>
        <a:bodyPr/>
        <a:lstStyle/>
        <a:p>
          <a:r>
            <a:rPr lang="en-US" b="1" i="0" baseline="0"/>
            <a:t>Opțiuni</a:t>
          </a:r>
          <a:r>
            <a:rPr lang="en-US" b="0" i="0" baseline="0"/>
            <a:t>: Transformare, scalare, rotire, ștergere</a:t>
          </a:r>
          <a:endParaRPr lang="en-US"/>
        </a:p>
      </dgm:t>
    </dgm:pt>
    <dgm:pt modelId="{8976C9EF-61C1-48BF-A05D-C861F474742E}" type="parTrans" cxnId="{8967BE23-14F9-46F7-94F7-9CE1E751CF47}">
      <dgm:prSet/>
      <dgm:spPr/>
      <dgm:t>
        <a:bodyPr/>
        <a:lstStyle/>
        <a:p>
          <a:endParaRPr lang="en-US"/>
        </a:p>
      </dgm:t>
    </dgm:pt>
    <dgm:pt modelId="{008F2E19-D72F-4752-9506-D8593A4E445F}" type="sibTrans" cxnId="{8967BE23-14F9-46F7-94F7-9CE1E751CF47}">
      <dgm:prSet/>
      <dgm:spPr/>
      <dgm:t>
        <a:bodyPr/>
        <a:lstStyle/>
        <a:p>
          <a:endParaRPr lang="en-US"/>
        </a:p>
      </dgm:t>
    </dgm:pt>
    <dgm:pt modelId="{4E5267E7-66E4-45B7-B62D-B41A13335B25}" type="pres">
      <dgm:prSet presAssocID="{847E7D74-BB81-4120-842A-1226B07D70CE}" presName="linear" presStyleCnt="0">
        <dgm:presLayoutVars>
          <dgm:animLvl val="lvl"/>
          <dgm:resizeHandles val="exact"/>
        </dgm:presLayoutVars>
      </dgm:prSet>
      <dgm:spPr/>
    </dgm:pt>
    <dgm:pt modelId="{61EAEF68-FEFE-4893-A519-F09EE024AA8D}" type="pres">
      <dgm:prSet presAssocID="{7EE2E8F5-A59D-4337-8552-39D48E6A3F34}" presName="parentText" presStyleLbl="node1" presStyleIdx="0" presStyleCnt="3" custLinFactNeighborX="-40868" custLinFactNeighborY="-77100">
        <dgm:presLayoutVars>
          <dgm:chMax val="0"/>
          <dgm:bulletEnabled val="1"/>
        </dgm:presLayoutVars>
      </dgm:prSet>
      <dgm:spPr/>
    </dgm:pt>
    <dgm:pt modelId="{B8104922-140D-4F39-ADC3-E442A001429E}" type="pres">
      <dgm:prSet presAssocID="{5641E839-2625-44E8-ABFC-9B7A9692F6F7}" presName="spacer" presStyleCnt="0"/>
      <dgm:spPr/>
    </dgm:pt>
    <dgm:pt modelId="{AF681E1F-10FF-4B7A-9C8F-5A486A44A697}" type="pres">
      <dgm:prSet presAssocID="{A3641FAF-A539-4516-8028-4D4897DDFCC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8B67FF5-D7C1-41CC-9384-FADB64A7CCB5}" type="pres">
      <dgm:prSet presAssocID="{01E1F092-F1BB-4822-90B3-A308F4E33EC3}" presName="spacer" presStyleCnt="0"/>
      <dgm:spPr/>
    </dgm:pt>
    <dgm:pt modelId="{D465617C-2EDA-4865-AD54-3289B84D1116}" type="pres">
      <dgm:prSet presAssocID="{353C65FA-0FCC-41D5-B34B-6CFA78392BA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967BE23-14F9-46F7-94F7-9CE1E751CF47}" srcId="{847E7D74-BB81-4120-842A-1226B07D70CE}" destId="{353C65FA-0FCC-41D5-B34B-6CFA78392BAA}" srcOrd="2" destOrd="0" parTransId="{8976C9EF-61C1-48BF-A05D-C861F474742E}" sibTransId="{008F2E19-D72F-4752-9506-D8593A4E445F}"/>
    <dgm:cxn modelId="{F1A24E26-BC02-49F7-9D75-84C6FD4CBD03}" srcId="{847E7D74-BB81-4120-842A-1226B07D70CE}" destId="{A3641FAF-A539-4516-8028-4D4897DDFCC9}" srcOrd="1" destOrd="0" parTransId="{35A5E0B5-A2DF-4949-B6D6-C5390CD3AE6B}" sibTransId="{01E1F092-F1BB-4822-90B3-A308F4E33EC3}"/>
    <dgm:cxn modelId="{D7A3253D-5E44-46B0-9766-0E3E886DDA25}" type="presOf" srcId="{7EE2E8F5-A59D-4337-8552-39D48E6A3F34}" destId="{61EAEF68-FEFE-4893-A519-F09EE024AA8D}" srcOrd="0" destOrd="0" presId="urn:microsoft.com/office/officeart/2005/8/layout/vList2"/>
    <dgm:cxn modelId="{DF03527A-BF46-4498-A6BE-6E05E87A804C}" type="presOf" srcId="{847E7D74-BB81-4120-842A-1226B07D70CE}" destId="{4E5267E7-66E4-45B7-B62D-B41A13335B25}" srcOrd="0" destOrd="0" presId="urn:microsoft.com/office/officeart/2005/8/layout/vList2"/>
    <dgm:cxn modelId="{13C021A2-465C-47C3-B228-59E2A29ED564}" type="presOf" srcId="{A3641FAF-A539-4516-8028-4D4897DDFCC9}" destId="{AF681E1F-10FF-4B7A-9C8F-5A486A44A697}" srcOrd="0" destOrd="0" presId="urn:microsoft.com/office/officeart/2005/8/layout/vList2"/>
    <dgm:cxn modelId="{2B3914D1-1773-42AA-B3E8-BE9AFB200F73}" srcId="{847E7D74-BB81-4120-842A-1226B07D70CE}" destId="{7EE2E8F5-A59D-4337-8552-39D48E6A3F34}" srcOrd="0" destOrd="0" parTransId="{A5F8F760-50D8-4EEC-BFB2-ED84FB73EA2A}" sibTransId="{5641E839-2625-44E8-ABFC-9B7A9692F6F7}"/>
    <dgm:cxn modelId="{A6CB0CFA-9DBB-4AC4-AADB-584D143DD7B0}" type="presOf" srcId="{353C65FA-0FCC-41D5-B34B-6CFA78392BAA}" destId="{D465617C-2EDA-4865-AD54-3289B84D1116}" srcOrd="0" destOrd="0" presId="urn:microsoft.com/office/officeart/2005/8/layout/vList2"/>
    <dgm:cxn modelId="{22E33B91-208B-48D4-9B5E-39DBC209ECF9}" type="presParOf" srcId="{4E5267E7-66E4-45B7-B62D-B41A13335B25}" destId="{61EAEF68-FEFE-4893-A519-F09EE024AA8D}" srcOrd="0" destOrd="0" presId="urn:microsoft.com/office/officeart/2005/8/layout/vList2"/>
    <dgm:cxn modelId="{B1F6D1BA-8AA5-45A5-8444-84278557C30E}" type="presParOf" srcId="{4E5267E7-66E4-45B7-B62D-B41A13335B25}" destId="{B8104922-140D-4F39-ADC3-E442A001429E}" srcOrd="1" destOrd="0" presId="urn:microsoft.com/office/officeart/2005/8/layout/vList2"/>
    <dgm:cxn modelId="{4B4C26C5-7A33-446A-9A68-714810243335}" type="presParOf" srcId="{4E5267E7-66E4-45B7-B62D-B41A13335B25}" destId="{AF681E1F-10FF-4B7A-9C8F-5A486A44A697}" srcOrd="2" destOrd="0" presId="urn:microsoft.com/office/officeart/2005/8/layout/vList2"/>
    <dgm:cxn modelId="{CB163CD1-741A-4696-A960-C71DE948D56A}" type="presParOf" srcId="{4E5267E7-66E4-45B7-B62D-B41A13335B25}" destId="{D8B67FF5-D7C1-41CC-9384-FADB64A7CCB5}" srcOrd="3" destOrd="0" presId="urn:microsoft.com/office/officeart/2005/8/layout/vList2"/>
    <dgm:cxn modelId="{32C7A758-96B0-439C-A670-6100FBC6E41A}" type="presParOf" srcId="{4E5267E7-66E4-45B7-B62D-B41A13335B25}" destId="{D465617C-2EDA-4865-AD54-3289B84D111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338F232-A064-4B8B-9C68-1889BCF4BA4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D46B88-43F9-4AE3-8F04-0F33BEDF7BC6}">
      <dgm:prSet/>
      <dgm:spPr/>
      <dgm:t>
        <a:bodyPr/>
        <a:lstStyle/>
        <a:p>
          <a:r>
            <a:rPr lang="en-US" b="1" i="0" baseline="0" dirty="0" err="1"/>
            <a:t>Butoane</a:t>
          </a:r>
          <a:r>
            <a:rPr lang="en-US" b="1" i="0" baseline="0" dirty="0"/>
            <a:t> </a:t>
          </a:r>
          <a:r>
            <a:rPr lang="en-US" b="1" i="0" baseline="0" dirty="0" err="1"/>
            <a:t>laterale</a:t>
          </a:r>
          <a:r>
            <a:rPr lang="en-US" b="1" i="0" baseline="0" dirty="0"/>
            <a:t> (</a:t>
          </a:r>
          <a:r>
            <a:rPr lang="en-US" b="1" i="0" baseline="0" dirty="0" err="1"/>
            <a:t>dreapta</a:t>
          </a:r>
          <a:r>
            <a:rPr lang="en-US" b="1" i="0" baseline="0" dirty="0"/>
            <a:t>)</a:t>
          </a:r>
          <a:r>
            <a:rPr lang="en-US" b="0" i="0" baseline="0" dirty="0"/>
            <a:t>:</a:t>
          </a:r>
          <a:endParaRPr lang="en-US" dirty="0"/>
        </a:p>
      </dgm:t>
    </dgm:pt>
    <dgm:pt modelId="{1EF19AA7-9CE0-4166-A5D0-3732B83CED2E}" type="parTrans" cxnId="{92C9B964-38B0-4F19-9E7A-61DFE3C4EEEE}">
      <dgm:prSet/>
      <dgm:spPr/>
      <dgm:t>
        <a:bodyPr/>
        <a:lstStyle/>
        <a:p>
          <a:endParaRPr lang="en-US"/>
        </a:p>
      </dgm:t>
    </dgm:pt>
    <dgm:pt modelId="{1E89160E-90A6-4911-8EDA-E04AE05F0DF4}" type="sibTrans" cxnId="{92C9B964-38B0-4F19-9E7A-61DFE3C4EEEE}">
      <dgm:prSet/>
      <dgm:spPr/>
      <dgm:t>
        <a:bodyPr/>
        <a:lstStyle/>
        <a:p>
          <a:endParaRPr lang="en-US"/>
        </a:p>
      </dgm:t>
    </dgm:pt>
    <dgm:pt modelId="{6024B699-6391-49CA-9912-E27A079D4BAB}">
      <dgm:prSet/>
      <dgm:spPr/>
      <dgm:t>
        <a:bodyPr/>
        <a:lstStyle/>
        <a:p>
          <a:r>
            <a:rPr lang="en-US" b="1" i="0" baseline="0" dirty="0"/>
            <a:t>Reset</a:t>
          </a:r>
          <a:r>
            <a:rPr lang="en-US" b="0" i="0" baseline="0" dirty="0"/>
            <a:t>: </a:t>
          </a:r>
          <a:r>
            <a:rPr lang="ro-RO" dirty="0"/>
            <a:t>Resetează scorul și reînvie caprele</a:t>
          </a:r>
          <a:endParaRPr lang="en-US" dirty="0"/>
        </a:p>
      </dgm:t>
    </dgm:pt>
    <dgm:pt modelId="{98BC8B1E-C44E-4676-9009-3FC4A415915B}" type="parTrans" cxnId="{2264E482-A3F8-491B-B02B-E4B39EED6B1C}">
      <dgm:prSet/>
      <dgm:spPr/>
      <dgm:t>
        <a:bodyPr/>
        <a:lstStyle/>
        <a:p>
          <a:endParaRPr lang="en-US"/>
        </a:p>
      </dgm:t>
    </dgm:pt>
    <dgm:pt modelId="{13E42B3F-2971-48C6-A76E-2643BA683720}" type="sibTrans" cxnId="{2264E482-A3F8-491B-B02B-E4B39EED6B1C}">
      <dgm:prSet/>
      <dgm:spPr/>
      <dgm:t>
        <a:bodyPr/>
        <a:lstStyle/>
        <a:p>
          <a:endParaRPr lang="en-US"/>
        </a:p>
      </dgm:t>
    </dgm:pt>
    <dgm:pt modelId="{85528796-FA77-4552-AD8C-AE86DFE0C06F}">
      <dgm:prSet/>
      <dgm:spPr/>
      <dgm:t>
        <a:bodyPr/>
        <a:lstStyle/>
        <a:p>
          <a:r>
            <a:rPr lang="en-US" b="1" i="0" baseline="0" dirty="0"/>
            <a:t>Start</a:t>
          </a:r>
          <a:r>
            <a:rPr lang="en-US" b="0" i="0" baseline="0" dirty="0"/>
            <a:t>: Face </a:t>
          </a:r>
          <a:r>
            <a:rPr lang="en-US" b="0" i="0" baseline="0" dirty="0" err="1"/>
            <a:t>dragonul</a:t>
          </a:r>
          <a:r>
            <a:rPr lang="en-US" b="0" i="0" baseline="0" dirty="0"/>
            <a:t> </a:t>
          </a:r>
          <a:r>
            <a:rPr lang="en-US" b="0" i="0" baseline="0" dirty="0" err="1"/>
            <a:t>să</a:t>
          </a:r>
          <a:r>
            <a:rPr lang="en-US" b="0" i="0" baseline="0" dirty="0"/>
            <a:t> </a:t>
          </a:r>
          <a:r>
            <a:rPr lang="en-US" b="0" i="0" baseline="0" dirty="0" err="1"/>
            <a:t>apară</a:t>
          </a:r>
          <a:r>
            <a:rPr lang="en-US" b="0" i="0" baseline="0" dirty="0"/>
            <a:t> </a:t>
          </a:r>
          <a:r>
            <a:rPr lang="en-US" b="0" i="0" baseline="0" dirty="0" err="1"/>
            <a:t>și</a:t>
          </a:r>
          <a:r>
            <a:rPr lang="en-US" b="0" i="0" baseline="0" dirty="0"/>
            <a:t> </a:t>
          </a:r>
          <a:r>
            <a:rPr lang="en-US" b="0" i="0" baseline="0" dirty="0" err="1"/>
            <a:t>afișează</a:t>
          </a:r>
          <a:r>
            <a:rPr lang="en-US" b="0" i="0" baseline="0" dirty="0"/>
            <a:t> joystick-ul</a:t>
          </a:r>
          <a:endParaRPr lang="en-US" dirty="0"/>
        </a:p>
      </dgm:t>
    </dgm:pt>
    <dgm:pt modelId="{3BE28680-D24C-4517-B64E-BD4A2555EB79}" type="parTrans" cxnId="{E25AE3F7-455D-4A5A-8982-BB8B65C6CEC7}">
      <dgm:prSet/>
      <dgm:spPr/>
      <dgm:t>
        <a:bodyPr/>
        <a:lstStyle/>
        <a:p>
          <a:endParaRPr lang="en-US"/>
        </a:p>
      </dgm:t>
    </dgm:pt>
    <dgm:pt modelId="{35141A00-0415-41A0-B9EC-E3AF61957343}" type="sibTrans" cxnId="{E25AE3F7-455D-4A5A-8982-BB8B65C6CEC7}">
      <dgm:prSet/>
      <dgm:spPr/>
      <dgm:t>
        <a:bodyPr/>
        <a:lstStyle/>
        <a:p>
          <a:endParaRPr lang="en-US"/>
        </a:p>
      </dgm:t>
    </dgm:pt>
    <dgm:pt modelId="{96723C7A-E245-475D-85BE-9D9824982B21}">
      <dgm:prSet/>
      <dgm:spPr/>
      <dgm:t>
        <a:bodyPr/>
        <a:lstStyle/>
        <a:p>
          <a:r>
            <a:rPr lang="en-US" b="1" i="0" baseline="0" dirty="0"/>
            <a:t>At</a:t>
          </a:r>
          <a:r>
            <a:rPr lang="ro-RO" b="1" i="0" baseline="0" dirty="0"/>
            <a:t>t</a:t>
          </a:r>
          <a:r>
            <a:rPr lang="en-US" b="1" i="0" baseline="0" dirty="0"/>
            <a:t>ac</a:t>
          </a:r>
          <a:r>
            <a:rPr lang="ro-RO" b="1" i="0" baseline="0" dirty="0"/>
            <a:t>k</a:t>
          </a:r>
          <a:r>
            <a:rPr lang="en-US" b="0" i="0" baseline="0" dirty="0"/>
            <a:t>:</a:t>
          </a:r>
          <a:r>
            <a:rPr lang="ro-RO" b="0" i="0" baseline="0" dirty="0"/>
            <a:t> </a:t>
          </a:r>
          <a:r>
            <a:rPr lang="en-US" b="0" i="0" baseline="0" dirty="0" err="1"/>
            <a:t>Dragonul</a:t>
          </a:r>
          <a:r>
            <a:rPr lang="en-US" b="0" i="0" baseline="0" dirty="0"/>
            <a:t> </a:t>
          </a:r>
          <a:r>
            <a:rPr lang="en-US" b="0" i="0" baseline="0" dirty="0" err="1"/>
            <a:t>lansează</a:t>
          </a:r>
          <a:br>
            <a:rPr lang="ro-RO" b="0" i="0" baseline="0" dirty="0"/>
          </a:br>
          <a:r>
            <a:rPr lang="en-US" b="0" i="0" baseline="0" dirty="0"/>
            <a:t> </a:t>
          </a:r>
          <a:r>
            <a:rPr lang="en-US" b="1" i="0" baseline="0" dirty="0"/>
            <a:t>bile de </a:t>
          </a:r>
          <a:r>
            <a:rPr lang="en-US" b="1" i="0" baseline="0" dirty="0" err="1"/>
            <a:t>foc</a:t>
          </a:r>
          <a:r>
            <a:rPr lang="en-US" b="0" i="0" baseline="0" dirty="0"/>
            <a:t> la </a:t>
          </a:r>
          <a:r>
            <a:rPr lang="en-US" b="0" i="0" baseline="0" dirty="0" err="1"/>
            <a:t>apăsarea</a:t>
          </a:r>
          <a:r>
            <a:rPr lang="en-US" b="0" i="0" baseline="0" dirty="0"/>
            <a:t> </a:t>
          </a:r>
          <a:r>
            <a:rPr lang="en-US" b="0" i="0" baseline="0" dirty="0" err="1"/>
            <a:t>butonului</a:t>
          </a:r>
          <a:endParaRPr lang="en-US" dirty="0"/>
        </a:p>
      </dgm:t>
    </dgm:pt>
    <dgm:pt modelId="{6B73B5B9-22A1-48F7-978C-4D6EC018D942}" type="parTrans" cxnId="{1D956B31-BE30-439F-ADBD-5D125A58EA3D}">
      <dgm:prSet/>
      <dgm:spPr/>
      <dgm:t>
        <a:bodyPr/>
        <a:lstStyle/>
        <a:p>
          <a:endParaRPr lang="en-US"/>
        </a:p>
      </dgm:t>
    </dgm:pt>
    <dgm:pt modelId="{FCF59D6F-15CA-44C8-81F9-0D97312D9FB2}" type="sibTrans" cxnId="{1D956B31-BE30-439F-ADBD-5D125A58EA3D}">
      <dgm:prSet/>
      <dgm:spPr/>
      <dgm:t>
        <a:bodyPr/>
        <a:lstStyle/>
        <a:p>
          <a:endParaRPr lang="en-US"/>
        </a:p>
      </dgm:t>
    </dgm:pt>
    <dgm:pt modelId="{E85B6296-3E23-40BD-AF11-7316B314428D}" type="pres">
      <dgm:prSet presAssocID="{F338F232-A064-4B8B-9C68-1889BCF4BA44}" presName="linear" presStyleCnt="0">
        <dgm:presLayoutVars>
          <dgm:animLvl val="lvl"/>
          <dgm:resizeHandles val="exact"/>
        </dgm:presLayoutVars>
      </dgm:prSet>
      <dgm:spPr/>
    </dgm:pt>
    <dgm:pt modelId="{9ACC78B4-8717-4C5B-BEA7-3921ACFFB00E}" type="pres">
      <dgm:prSet presAssocID="{E4D46B88-43F9-4AE3-8F04-0F33BEDF7BC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B939D67-9FA2-492E-9034-D13429286854}" type="pres">
      <dgm:prSet presAssocID="{1E89160E-90A6-4911-8EDA-E04AE05F0DF4}" presName="spacer" presStyleCnt="0"/>
      <dgm:spPr/>
    </dgm:pt>
    <dgm:pt modelId="{48C3B5FE-A5F1-439B-BFB3-FAFE7F1342A2}" type="pres">
      <dgm:prSet presAssocID="{6024B699-6391-49CA-9912-E27A079D4BA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AEF05B4-1E05-4A71-80AF-625E414396A4}" type="pres">
      <dgm:prSet presAssocID="{13E42B3F-2971-48C6-A76E-2643BA683720}" presName="spacer" presStyleCnt="0"/>
      <dgm:spPr/>
    </dgm:pt>
    <dgm:pt modelId="{37658066-E606-48EE-9008-3EC85CB0F178}" type="pres">
      <dgm:prSet presAssocID="{85528796-FA77-4552-AD8C-AE86DFE0C06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FCE77EE-29C0-41C9-8FD9-09CF50439598}" type="pres">
      <dgm:prSet presAssocID="{35141A00-0415-41A0-B9EC-E3AF61957343}" presName="spacer" presStyleCnt="0"/>
      <dgm:spPr/>
    </dgm:pt>
    <dgm:pt modelId="{1D189EA5-3695-44E5-B343-4E5D98E06BD8}" type="pres">
      <dgm:prSet presAssocID="{96723C7A-E245-475D-85BE-9D9824982B2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D956B31-BE30-439F-ADBD-5D125A58EA3D}" srcId="{F338F232-A064-4B8B-9C68-1889BCF4BA44}" destId="{96723C7A-E245-475D-85BE-9D9824982B21}" srcOrd="3" destOrd="0" parTransId="{6B73B5B9-22A1-48F7-978C-4D6EC018D942}" sibTransId="{FCF59D6F-15CA-44C8-81F9-0D97312D9FB2}"/>
    <dgm:cxn modelId="{8EEFE65C-880E-4775-B4A5-1324F53C8A8D}" type="presOf" srcId="{85528796-FA77-4552-AD8C-AE86DFE0C06F}" destId="{37658066-E606-48EE-9008-3EC85CB0F178}" srcOrd="0" destOrd="0" presId="urn:microsoft.com/office/officeart/2005/8/layout/vList2"/>
    <dgm:cxn modelId="{92C9B964-38B0-4F19-9E7A-61DFE3C4EEEE}" srcId="{F338F232-A064-4B8B-9C68-1889BCF4BA44}" destId="{E4D46B88-43F9-4AE3-8F04-0F33BEDF7BC6}" srcOrd="0" destOrd="0" parTransId="{1EF19AA7-9CE0-4166-A5D0-3732B83CED2E}" sibTransId="{1E89160E-90A6-4911-8EDA-E04AE05F0DF4}"/>
    <dgm:cxn modelId="{247BB17B-19EA-4D87-87CE-3A0743A0CE38}" type="presOf" srcId="{F338F232-A064-4B8B-9C68-1889BCF4BA44}" destId="{E85B6296-3E23-40BD-AF11-7316B314428D}" srcOrd="0" destOrd="0" presId="urn:microsoft.com/office/officeart/2005/8/layout/vList2"/>
    <dgm:cxn modelId="{2264E482-A3F8-491B-B02B-E4B39EED6B1C}" srcId="{F338F232-A064-4B8B-9C68-1889BCF4BA44}" destId="{6024B699-6391-49CA-9912-E27A079D4BAB}" srcOrd="1" destOrd="0" parTransId="{98BC8B1E-C44E-4676-9009-3FC4A415915B}" sibTransId="{13E42B3F-2971-48C6-A76E-2643BA683720}"/>
    <dgm:cxn modelId="{FAEFB58C-FD8F-4648-86D9-66121E37E685}" type="presOf" srcId="{E4D46B88-43F9-4AE3-8F04-0F33BEDF7BC6}" destId="{9ACC78B4-8717-4C5B-BEA7-3921ACFFB00E}" srcOrd="0" destOrd="0" presId="urn:microsoft.com/office/officeart/2005/8/layout/vList2"/>
    <dgm:cxn modelId="{C7CA159F-1764-4009-A337-3075C5AA050F}" type="presOf" srcId="{96723C7A-E245-475D-85BE-9D9824982B21}" destId="{1D189EA5-3695-44E5-B343-4E5D98E06BD8}" srcOrd="0" destOrd="0" presId="urn:microsoft.com/office/officeart/2005/8/layout/vList2"/>
    <dgm:cxn modelId="{C9683CE2-FCBA-4655-BDAD-30F20F7DEE1D}" type="presOf" srcId="{6024B699-6391-49CA-9912-E27A079D4BAB}" destId="{48C3B5FE-A5F1-439B-BFB3-FAFE7F1342A2}" srcOrd="0" destOrd="0" presId="urn:microsoft.com/office/officeart/2005/8/layout/vList2"/>
    <dgm:cxn modelId="{E25AE3F7-455D-4A5A-8982-BB8B65C6CEC7}" srcId="{F338F232-A064-4B8B-9C68-1889BCF4BA44}" destId="{85528796-FA77-4552-AD8C-AE86DFE0C06F}" srcOrd="2" destOrd="0" parTransId="{3BE28680-D24C-4517-B64E-BD4A2555EB79}" sibTransId="{35141A00-0415-41A0-B9EC-E3AF61957343}"/>
    <dgm:cxn modelId="{F8DCE331-0B35-4BBC-9BB4-2421E838E7C4}" type="presParOf" srcId="{E85B6296-3E23-40BD-AF11-7316B314428D}" destId="{9ACC78B4-8717-4C5B-BEA7-3921ACFFB00E}" srcOrd="0" destOrd="0" presId="urn:microsoft.com/office/officeart/2005/8/layout/vList2"/>
    <dgm:cxn modelId="{A65FA201-40E1-4E6F-A051-2DBA24E35F87}" type="presParOf" srcId="{E85B6296-3E23-40BD-AF11-7316B314428D}" destId="{FB939D67-9FA2-492E-9034-D13429286854}" srcOrd="1" destOrd="0" presId="urn:microsoft.com/office/officeart/2005/8/layout/vList2"/>
    <dgm:cxn modelId="{8C45F42F-1A15-4820-9301-937AABB4D2C2}" type="presParOf" srcId="{E85B6296-3E23-40BD-AF11-7316B314428D}" destId="{48C3B5FE-A5F1-439B-BFB3-FAFE7F1342A2}" srcOrd="2" destOrd="0" presId="urn:microsoft.com/office/officeart/2005/8/layout/vList2"/>
    <dgm:cxn modelId="{D18A878D-944D-4B9A-8C6F-4E28A2ED3DA3}" type="presParOf" srcId="{E85B6296-3E23-40BD-AF11-7316B314428D}" destId="{BAEF05B4-1E05-4A71-80AF-625E414396A4}" srcOrd="3" destOrd="0" presId="urn:microsoft.com/office/officeart/2005/8/layout/vList2"/>
    <dgm:cxn modelId="{42F21879-E125-4290-8567-F7173224CDCC}" type="presParOf" srcId="{E85B6296-3E23-40BD-AF11-7316B314428D}" destId="{37658066-E606-48EE-9008-3EC85CB0F178}" srcOrd="4" destOrd="0" presId="urn:microsoft.com/office/officeart/2005/8/layout/vList2"/>
    <dgm:cxn modelId="{B80F9763-09B3-42F0-AA80-4411AEA67304}" type="presParOf" srcId="{E85B6296-3E23-40BD-AF11-7316B314428D}" destId="{7FCE77EE-29C0-41C9-8FD9-09CF50439598}" srcOrd="5" destOrd="0" presId="urn:microsoft.com/office/officeart/2005/8/layout/vList2"/>
    <dgm:cxn modelId="{A4B18900-2CEC-4505-8365-C10C605CA2F1}" type="presParOf" srcId="{E85B6296-3E23-40BD-AF11-7316B314428D}" destId="{1D189EA5-3695-44E5-B343-4E5D98E06BD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6DBB048-A290-4175-9223-9276B7EF83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734929-8AF0-48BF-8EC4-19CC3E0E965E}">
      <dgm:prSet/>
      <dgm:spPr/>
      <dgm:t>
        <a:bodyPr/>
        <a:lstStyle/>
        <a:p>
          <a:r>
            <a:rPr lang="en-US" dirty="0"/>
            <a:t>Design</a:t>
          </a:r>
        </a:p>
      </dgm:t>
    </dgm:pt>
    <dgm:pt modelId="{E5526BF2-E7CF-4F5F-9341-1EF3690726DC}" type="parTrans" cxnId="{17691BE5-A92F-4215-8CCD-006B9E7E9A41}">
      <dgm:prSet/>
      <dgm:spPr/>
      <dgm:t>
        <a:bodyPr/>
        <a:lstStyle/>
        <a:p>
          <a:endParaRPr lang="en-US"/>
        </a:p>
      </dgm:t>
    </dgm:pt>
    <dgm:pt modelId="{01E4CD16-DFE6-4926-9D23-8C98568058F5}" type="sibTrans" cxnId="{17691BE5-A92F-4215-8CCD-006B9E7E9A41}">
      <dgm:prSet/>
      <dgm:spPr/>
      <dgm:t>
        <a:bodyPr/>
        <a:lstStyle/>
        <a:p>
          <a:endParaRPr lang="en-US"/>
        </a:p>
      </dgm:t>
    </dgm:pt>
    <dgm:pt modelId="{633FBBB8-886A-4F99-ACD9-4FF807592D7A}" type="pres">
      <dgm:prSet presAssocID="{A6DBB048-A290-4175-9223-9276B7EF83E6}" presName="linear" presStyleCnt="0">
        <dgm:presLayoutVars>
          <dgm:animLvl val="lvl"/>
          <dgm:resizeHandles val="exact"/>
        </dgm:presLayoutVars>
      </dgm:prSet>
      <dgm:spPr/>
    </dgm:pt>
    <dgm:pt modelId="{85C31AA5-D218-4DDB-A0F6-AEAEBFA264FA}" type="pres">
      <dgm:prSet presAssocID="{D7734929-8AF0-48BF-8EC4-19CC3E0E965E}" presName="parentText" presStyleLbl="node1" presStyleIdx="0" presStyleCnt="1" custLinFactY="-32960" custLinFactNeighborX="53333" custLinFactNeighborY="-100000">
        <dgm:presLayoutVars>
          <dgm:chMax val="0"/>
          <dgm:bulletEnabled val="1"/>
        </dgm:presLayoutVars>
      </dgm:prSet>
      <dgm:spPr/>
    </dgm:pt>
  </dgm:ptLst>
  <dgm:cxnLst>
    <dgm:cxn modelId="{A4EA2E61-1BE6-47C5-9784-23792D3FCBAE}" type="presOf" srcId="{D7734929-8AF0-48BF-8EC4-19CC3E0E965E}" destId="{85C31AA5-D218-4DDB-A0F6-AEAEBFA264FA}" srcOrd="0" destOrd="0" presId="urn:microsoft.com/office/officeart/2005/8/layout/vList2"/>
    <dgm:cxn modelId="{CFCE7AB0-CF2E-45FC-96AA-3202C6946C96}" type="presOf" srcId="{A6DBB048-A290-4175-9223-9276B7EF83E6}" destId="{633FBBB8-886A-4F99-ACD9-4FF807592D7A}" srcOrd="0" destOrd="0" presId="urn:microsoft.com/office/officeart/2005/8/layout/vList2"/>
    <dgm:cxn modelId="{17691BE5-A92F-4215-8CCD-006B9E7E9A41}" srcId="{A6DBB048-A290-4175-9223-9276B7EF83E6}" destId="{D7734929-8AF0-48BF-8EC4-19CC3E0E965E}" srcOrd="0" destOrd="0" parTransId="{E5526BF2-E7CF-4F5F-9341-1EF3690726DC}" sibTransId="{01E4CD16-DFE6-4926-9D23-8C98568058F5}"/>
    <dgm:cxn modelId="{43254F3A-D360-44FB-BAA2-59F47BF3F792}" type="presParOf" srcId="{633FBBB8-886A-4F99-ACD9-4FF807592D7A}" destId="{85C31AA5-D218-4DDB-A0F6-AEAEBFA264F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45ACBD-05BE-4E9B-93D3-37DF22F44F63}">
      <dsp:nvSpPr>
        <dsp:cNvPr id="0" name=""/>
        <dsp:cNvSpPr/>
      </dsp:nvSpPr>
      <dsp:spPr>
        <a:xfrm>
          <a:off x="1432" y="0"/>
          <a:ext cx="2930835" cy="10156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4400" kern="1200"/>
            <a:t>Agenda</a:t>
          </a:r>
          <a:endParaRPr lang="en-US" sz="4400" kern="1200"/>
        </a:p>
      </dsp:txBody>
      <dsp:txXfrm>
        <a:off x="31180" y="29748"/>
        <a:ext cx="2871339" cy="956167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31AA5-D218-4DDB-A0F6-AEAEBFA264FA}">
      <dsp:nvSpPr>
        <dsp:cNvPr id="0" name=""/>
        <dsp:cNvSpPr/>
      </dsp:nvSpPr>
      <dsp:spPr>
        <a:xfrm>
          <a:off x="0" y="0"/>
          <a:ext cx="2714626" cy="1343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600" kern="1200" dirty="0"/>
            <a:t>Design</a:t>
          </a:r>
        </a:p>
      </dsp:txBody>
      <dsp:txXfrm>
        <a:off x="65568" y="65568"/>
        <a:ext cx="2583490" cy="12120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31AA5-D218-4DDB-A0F6-AEAEBFA264FA}">
      <dsp:nvSpPr>
        <dsp:cNvPr id="0" name=""/>
        <dsp:cNvSpPr/>
      </dsp:nvSpPr>
      <dsp:spPr>
        <a:xfrm>
          <a:off x="0" y="0"/>
          <a:ext cx="2714626" cy="1343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600" kern="1200" dirty="0"/>
            <a:t>Design</a:t>
          </a:r>
        </a:p>
      </dsp:txBody>
      <dsp:txXfrm>
        <a:off x="65568" y="65568"/>
        <a:ext cx="2583490" cy="121202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31AA5-D218-4DDB-A0F6-AEAEBFA264FA}">
      <dsp:nvSpPr>
        <dsp:cNvPr id="0" name=""/>
        <dsp:cNvSpPr/>
      </dsp:nvSpPr>
      <dsp:spPr>
        <a:xfrm>
          <a:off x="0" y="0"/>
          <a:ext cx="2714626" cy="1343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600" kern="1200" dirty="0"/>
            <a:t>Design</a:t>
          </a:r>
        </a:p>
      </dsp:txBody>
      <dsp:txXfrm>
        <a:off x="65568" y="65568"/>
        <a:ext cx="2583490" cy="121202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31AA5-D218-4DDB-A0F6-AEAEBFA264FA}">
      <dsp:nvSpPr>
        <dsp:cNvPr id="0" name=""/>
        <dsp:cNvSpPr/>
      </dsp:nvSpPr>
      <dsp:spPr>
        <a:xfrm>
          <a:off x="0" y="0"/>
          <a:ext cx="2714626" cy="1343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600" kern="1200" dirty="0"/>
            <a:t>Design</a:t>
          </a:r>
        </a:p>
      </dsp:txBody>
      <dsp:txXfrm>
        <a:off x="65568" y="65568"/>
        <a:ext cx="2583490" cy="121202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31AA5-D218-4DDB-A0F6-AEAEBFA264FA}">
      <dsp:nvSpPr>
        <dsp:cNvPr id="0" name=""/>
        <dsp:cNvSpPr/>
      </dsp:nvSpPr>
      <dsp:spPr>
        <a:xfrm>
          <a:off x="0" y="0"/>
          <a:ext cx="2714626" cy="1343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600" kern="1200" dirty="0"/>
            <a:t>Demo</a:t>
          </a:r>
        </a:p>
      </dsp:txBody>
      <dsp:txXfrm>
        <a:off x="65568" y="65568"/>
        <a:ext cx="2583490" cy="121202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611E26-B659-4A20-B4D5-B9A44985BDFD}">
      <dsp:nvSpPr>
        <dsp:cNvPr id="0" name=""/>
        <dsp:cNvSpPr/>
      </dsp:nvSpPr>
      <dsp:spPr>
        <a:xfrm>
          <a:off x="0" y="0"/>
          <a:ext cx="4162425" cy="1492373"/>
        </a:xfrm>
        <a:prstGeom prst="roundRect">
          <a:avLst/>
        </a:prstGeom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6000" kern="1200" dirty="0"/>
            <a:t>Thank you!</a:t>
          </a:r>
          <a:endParaRPr lang="en-US" sz="6000" kern="1200" dirty="0"/>
        </a:p>
      </dsp:txBody>
      <dsp:txXfrm>
        <a:off x="72852" y="72852"/>
        <a:ext cx="4016721" cy="13466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528F0D-5E3C-49BB-82BF-2FC07E14E480}">
      <dsp:nvSpPr>
        <dsp:cNvPr id="0" name=""/>
        <dsp:cNvSpPr/>
      </dsp:nvSpPr>
      <dsp:spPr>
        <a:xfrm>
          <a:off x="0" y="19777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100" kern="1200" dirty="0">
              <a:solidFill>
                <a:srgbClr val="FFFFFF"/>
              </a:solidFill>
              <a:latin typeface="Franklin Gothic Book"/>
              <a:ea typeface="+mn-ea"/>
              <a:cs typeface="+mn-cs"/>
            </a:rPr>
            <a:t>Introducere</a:t>
          </a:r>
          <a:endParaRPr lang="en-US" sz="3100" kern="1200" dirty="0">
            <a:solidFill>
              <a:srgbClr val="FFFFFF"/>
            </a:solidFill>
            <a:latin typeface="Franklin Gothic Book"/>
            <a:ea typeface="+mn-ea"/>
            <a:cs typeface="+mn-cs"/>
          </a:endParaRPr>
        </a:p>
      </dsp:txBody>
      <dsp:txXfrm>
        <a:off x="36684" y="56461"/>
        <a:ext cx="5931864" cy="678101"/>
      </dsp:txXfrm>
    </dsp:sp>
    <dsp:sp modelId="{9578FA14-4BAD-4135-B243-AA10C6A3C979}">
      <dsp:nvSpPr>
        <dsp:cNvPr id="0" name=""/>
        <dsp:cNvSpPr/>
      </dsp:nvSpPr>
      <dsp:spPr>
        <a:xfrm>
          <a:off x="0" y="860526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100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Specificații joc</a:t>
          </a:r>
          <a:endParaRPr lang="en-US" sz="3100" kern="1200">
            <a:solidFill>
              <a:srgbClr val="FFFFFF"/>
            </a:solidFill>
            <a:latin typeface="Franklin Gothic Book"/>
            <a:ea typeface="+mn-ea"/>
            <a:cs typeface="+mn-cs"/>
          </a:endParaRPr>
        </a:p>
      </dsp:txBody>
      <dsp:txXfrm>
        <a:off x="36684" y="897210"/>
        <a:ext cx="5931864" cy="678101"/>
      </dsp:txXfrm>
    </dsp:sp>
    <dsp:sp modelId="{3479E63C-B261-4A98-A583-42AF070A41B8}">
      <dsp:nvSpPr>
        <dsp:cNvPr id="0" name=""/>
        <dsp:cNvSpPr/>
      </dsp:nvSpPr>
      <dsp:spPr>
        <a:xfrm>
          <a:off x="0" y="1701275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100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Prototip și joc</a:t>
          </a:r>
          <a:endParaRPr lang="en-US" sz="3100" kern="1200">
            <a:solidFill>
              <a:srgbClr val="FFFFFF"/>
            </a:solidFill>
            <a:latin typeface="Franklin Gothic Book"/>
            <a:ea typeface="+mn-ea"/>
            <a:cs typeface="+mn-cs"/>
          </a:endParaRPr>
        </a:p>
      </dsp:txBody>
      <dsp:txXfrm>
        <a:off x="36684" y="1737959"/>
        <a:ext cx="5931864" cy="678101"/>
      </dsp:txXfrm>
    </dsp:sp>
    <dsp:sp modelId="{DAD1EB71-DEAB-4209-A0B9-3CFC46CC8E8D}">
      <dsp:nvSpPr>
        <dsp:cNvPr id="0" name=""/>
        <dsp:cNvSpPr/>
      </dsp:nvSpPr>
      <dsp:spPr>
        <a:xfrm>
          <a:off x="0" y="2542025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100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Implementare</a:t>
          </a:r>
          <a:endParaRPr lang="en-US" sz="3100" kern="1200">
            <a:solidFill>
              <a:srgbClr val="FFFFFF"/>
            </a:solidFill>
            <a:latin typeface="Franklin Gothic Book"/>
            <a:ea typeface="+mn-ea"/>
            <a:cs typeface="+mn-cs"/>
          </a:endParaRPr>
        </a:p>
      </dsp:txBody>
      <dsp:txXfrm>
        <a:off x="36684" y="2578709"/>
        <a:ext cx="5931864" cy="678101"/>
      </dsp:txXfrm>
    </dsp:sp>
    <dsp:sp modelId="{570ED174-7456-4AB2-A3C0-3A17D59DF0DC}">
      <dsp:nvSpPr>
        <dsp:cNvPr id="0" name=""/>
        <dsp:cNvSpPr/>
      </dsp:nvSpPr>
      <dsp:spPr>
        <a:xfrm>
          <a:off x="0" y="3382774"/>
          <a:ext cx="6005232" cy="751469"/>
        </a:xfrm>
        <a:prstGeom prst="roundRect">
          <a:avLst/>
        </a:prstGeom>
        <a:solidFill>
          <a:srgbClr val="A9D4DB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100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Demo</a:t>
          </a:r>
          <a:endParaRPr lang="en-US" sz="3100" kern="1200">
            <a:solidFill>
              <a:srgbClr val="FFFFFF"/>
            </a:solidFill>
            <a:latin typeface="Franklin Gothic Book"/>
            <a:ea typeface="+mn-ea"/>
            <a:cs typeface="+mn-cs"/>
          </a:endParaRPr>
        </a:p>
      </dsp:txBody>
      <dsp:txXfrm>
        <a:off x="36684" y="3419458"/>
        <a:ext cx="5931864" cy="6781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31AA5-D218-4DDB-A0F6-AEAEBFA264FA}">
      <dsp:nvSpPr>
        <dsp:cNvPr id="0" name=""/>
        <dsp:cNvSpPr/>
      </dsp:nvSpPr>
      <dsp:spPr>
        <a:xfrm>
          <a:off x="0" y="256537"/>
          <a:ext cx="2524125" cy="83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500" kern="1200" dirty="0"/>
            <a:t>Introducere</a:t>
          </a:r>
          <a:endParaRPr lang="en-US" sz="3500" kern="1200" dirty="0"/>
        </a:p>
      </dsp:txBody>
      <dsp:txXfrm>
        <a:off x="40980" y="297517"/>
        <a:ext cx="2442165" cy="75751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F2DF98-4963-49E0-BEEB-111520EA6889}">
      <dsp:nvSpPr>
        <dsp:cNvPr id="0" name=""/>
        <dsp:cNvSpPr/>
      </dsp:nvSpPr>
      <dsp:spPr>
        <a:xfrm>
          <a:off x="0" y="321232"/>
          <a:ext cx="7629525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200" b="0" i="0" kern="1200" baseline="0" dirty="0"/>
            <a:t>Dragon AR</a:t>
          </a:r>
          <a:r>
            <a:rPr lang="en-US" sz="2200" b="0" i="0" kern="1200" baseline="0" dirty="0"/>
            <a:t> – </a:t>
          </a:r>
          <a:r>
            <a:rPr lang="en-US" sz="2200" b="0" i="0" kern="1200" baseline="0" dirty="0" err="1"/>
            <a:t>aplicație</a:t>
          </a:r>
          <a:r>
            <a:rPr lang="en-US" sz="2200" b="0" i="0" kern="1200" baseline="0" dirty="0"/>
            <a:t> AR </a:t>
          </a:r>
          <a:r>
            <a:rPr lang="en-US" sz="2200" b="0" i="0" kern="1200" baseline="0" dirty="0" err="1"/>
            <a:t>în</a:t>
          </a:r>
          <a:r>
            <a:rPr lang="en-US" sz="2200" b="0" i="0" kern="1200" baseline="0" dirty="0"/>
            <a:t> </a:t>
          </a:r>
          <a:r>
            <a:rPr lang="en-US" sz="2200" b="1" i="0" kern="1200" baseline="0" dirty="0"/>
            <a:t>Unity</a:t>
          </a:r>
          <a:r>
            <a:rPr lang="en-US" sz="2200" b="0" i="0" kern="1200" baseline="0" dirty="0"/>
            <a:t> </a:t>
          </a:r>
          <a:r>
            <a:rPr lang="en-US" sz="2200" b="0" i="0" kern="1200" baseline="0" dirty="0" err="1"/>
            <a:t>pentru</a:t>
          </a:r>
          <a:r>
            <a:rPr lang="en-US" sz="2200" b="0" i="0" kern="1200" baseline="0" dirty="0"/>
            <a:t> </a:t>
          </a:r>
          <a:r>
            <a:rPr lang="en-US" sz="2200" b="1" i="0" kern="1200" baseline="0" dirty="0"/>
            <a:t>Android</a:t>
          </a:r>
          <a:endParaRPr lang="en-US" sz="2200" kern="1200" dirty="0"/>
        </a:p>
      </dsp:txBody>
      <dsp:txXfrm>
        <a:off x="25759" y="346991"/>
        <a:ext cx="7578007" cy="476152"/>
      </dsp:txXfrm>
    </dsp:sp>
    <dsp:sp modelId="{6CC5F9E9-1199-478B-BF16-E57847E2C068}">
      <dsp:nvSpPr>
        <dsp:cNvPr id="0" name=""/>
        <dsp:cNvSpPr/>
      </dsp:nvSpPr>
      <dsp:spPr>
        <a:xfrm>
          <a:off x="0" y="912262"/>
          <a:ext cx="7629525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baseline="0"/>
            <a:t>Obiectiv</a:t>
          </a:r>
          <a:r>
            <a:rPr lang="en-US" sz="2200" b="0" i="0" kern="1200" baseline="0"/>
            <a:t>: Plasarea caprelor, atacul dragonului, eliminare și scor</a:t>
          </a:r>
          <a:endParaRPr lang="en-US" sz="2200" kern="1200"/>
        </a:p>
      </dsp:txBody>
      <dsp:txXfrm>
        <a:off x="25759" y="938021"/>
        <a:ext cx="7578007" cy="476152"/>
      </dsp:txXfrm>
    </dsp:sp>
    <dsp:sp modelId="{1D1F3A24-6317-4788-ABFB-AFF280FD970F}">
      <dsp:nvSpPr>
        <dsp:cNvPr id="0" name=""/>
        <dsp:cNvSpPr/>
      </dsp:nvSpPr>
      <dsp:spPr>
        <a:xfrm>
          <a:off x="0" y="1503292"/>
          <a:ext cx="7629525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baseline="0"/>
            <a:t>Interacțiuni</a:t>
          </a:r>
          <a:r>
            <a:rPr lang="en-US" sz="2200" b="0" i="0" kern="1200" baseline="0"/>
            <a:t>: Mutare, rotire, scalare capre; atac dragon</a:t>
          </a:r>
          <a:endParaRPr lang="en-US" sz="2200" kern="1200"/>
        </a:p>
      </dsp:txBody>
      <dsp:txXfrm>
        <a:off x="25759" y="1529051"/>
        <a:ext cx="7578007" cy="476152"/>
      </dsp:txXfrm>
    </dsp:sp>
    <dsp:sp modelId="{DCCC397D-6D53-4FCA-BBC5-888BF0A8D68B}">
      <dsp:nvSpPr>
        <dsp:cNvPr id="0" name=""/>
        <dsp:cNvSpPr/>
      </dsp:nvSpPr>
      <dsp:spPr>
        <a:xfrm>
          <a:off x="0" y="2094322"/>
          <a:ext cx="7629525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baseline="0"/>
            <a:t>Tehnologii</a:t>
          </a:r>
          <a:r>
            <a:rPr lang="en-US" sz="2200" b="0" i="0" kern="1200" baseline="0"/>
            <a:t>: </a:t>
          </a:r>
          <a:r>
            <a:rPr lang="en-US" sz="2200" b="1" i="0" kern="1200" baseline="0"/>
            <a:t>Unity</a:t>
          </a:r>
          <a:r>
            <a:rPr lang="en-US" sz="2200" b="0" i="0" kern="1200" baseline="0"/>
            <a:t>, </a:t>
          </a:r>
          <a:r>
            <a:rPr lang="en-US" sz="2200" b="1" i="0" kern="1200" baseline="0"/>
            <a:t>ARCore</a:t>
          </a:r>
          <a:r>
            <a:rPr lang="en-US" sz="2200" b="0" i="0" kern="1200" baseline="0"/>
            <a:t>, fizică și animații</a:t>
          </a:r>
          <a:endParaRPr lang="en-US" sz="2200" kern="1200"/>
        </a:p>
      </dsp:txBody>
      <dsp:txXfrm>
        <a:off x="25759" y="2120081"/>
        <a:ext cx="7578007" cy="47615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058B07-CD4D-4C2E-910E-A98A6C81ABC3}">
      <dsp:nvSpPr>
        <dsp:cNvPr id="0" name=""/>
        <dsp:cNvSpPr/>
      </dsp:nvSpPr>
      <dsp:spPr>
        <a:xfrm>
          <a:off x="0" y="0"/>
          <a:ext cx="4851128" cy="755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baseline="0" dirty="0" err="1"/>
            <a:t>Meniu</a:t>
          </a:r>
          <a:r>
            <a:rPr lang="en-US" sz="1900" b="1" i="0" kern="1200" baseline="0" dirty="0"/>
            <a:t> </a:t>
          </a:r>
          <a:r>
            <a:rPr lang="ro-RO" sz="1900" b="1" i="0" kern="1200" baseline="0" dirty="0"/>
            <a:t>adăugare capre </a:t>
          </a:r>
          <a:r>
            <a:rPr lang="en-US" sz="1900" b="1" i="0" kern="1200" baseline="0" dirty="0"/>
            <a:t>(</a:t>
          </a:r>
          <a:r>
            <a:rPr lang="en-US" sz="1900" b="1" i="0" kern="1200" baseline="0" dirty="0" err="1"/>
            <a:t>jos</a:t>
          </a:r>
          <a:r>
            <a:rPr lang="en-US" sz="1900" b="1" i="0" kern="1200" baseline="0" dirty="0"/>
            <a:t>, </a:t>
          </a:r>
          <a:r>
            <a:rPr lang="en-US" sz="1900" b="1" i="0" kern="1200" baseline="0" dirty="0" err="1"/>
            <a:t>centru</a:t>
          </a:r>
          <a:r>
            <a:rPr lang="en-US" sz="1900" b="1" i="0" kern="1200" baseline="0" dirty="0"/>
            <a:t>)</a:t>
          </a:r>
          <a:r>
            <a:rPr lang="en-US" sz="1900" b="0" i="0" kern="1200" baseline="0" dirty="0"/>
            <a:t>: </a:t>
          </a:r>
          <a:r>
            <a:rPr lang="en-US" sz="1900" b="0" i="0" kern="1200" baseline="0" dirty="0" err="1"/>
            <a:t>Selectare</a:t>
          </a:r>
          <a:r>
            <a:rPr lang="en-US" sz="1900" b="0" i="0" kern="1200" baseline="0" dirty="0"/>
            <a:t> </a:t>
          </a:r>
          <a:r>
            <a:rPr lang="en-US" sz="1900" b="0" i="0" kern="1200" baseline="0" dirty="0" err="1"/>
            <a:t>capră</a:t>
          </a:r>
          <a:endParaRPr lang="en-US" sz="1900" kern="1200" dirty="0"/>
        </a:p>
      </dsp:txBody>
      <dsp:txXfrm>
        <a:off x="36896" y="36896"/>
        <a:ext cx="4777336" cy="682028"/>
      </dsp:txXfrm>
    </dsp:sp>
    <dsp:sp modelId="{ADE054DD-AFC1-410B-9CF7-67DD9EC2D832}">
      <dsp:nvSpPr>
        <dsp:cNvPr id="0" name=""/>
        <dsp:cNvSpPr/>
      </dsp:nvSpPr>
      <dsp:spPr>
        <a:xfrm>
          <a:off x="0" y="937965"/>
          <a:ext cx="4851128" cy="755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baseline="0" dirty="0" err="1"/>
            <a:t>Plasare</a:t>
          </a:r>
          <a:r>
            <a:rPr lang="en-US" sz="1900" b="1" i="0" kern="1200" baseline="0" dirty="0"/>
            <a:t> </a:t>
          </a:r>
          <a:r>
            <a:rPr lang="ro-RO" sz="1900" b="1" i="0" kern="1200" baseline="0" dirty="0"/>
            <a:t>capre</a:t>
          </a:r>
          <a:r>
            <a:rPr lang="en-US" sz="1900" b="0" i="0" kern="1200" baseline="0" dirty="0"/>
            <a:t>: </a:t>
          </a:r>
          <a:r>
            <a:rPr lang="en-US" sz="1900" b="0" i="0" kern="1200" baseline="0" dirty="0" err="1"/>
            <a:t>După</a:t>
          </a:r>
          <a:r>
            <a:rPr lang="en-US" sz="1900" b="0" i="0" kern="1200" baseline="0" dirty="0"/>
            <a:t> </a:t>
          </a:r>
          <a:r>
            <a:rPr lang="en-US" sz="1900" b="0" i="0" kern="1200" baseline="0" dirty="0" err="1"/>
            <a:t>detectarea</a:t>
          </a:r>
          <a:r>
            <a:rPr lang="en-US" sz="1900" b="0" i="0" kern="1200" baseline="0" dirty="0"/>
            <a:t> </a:t>
          </a:r>
          <a:r>
            <a:rPr lang="en-US" sz="1900" b="0" i="0" kern="1200" baseline="0" dirty="0" err="1"/>
            <a:t>unui</a:t>
          </a:r>
          <a:r>
            <a:rPr lang="en-US" sz="1900" b="0" i="0" kern="1200" baseline="0" dirty="0"/>
            <a:t> </a:t>
          </a:r>
          <a:r>
            <a:rPr lang="en-US" sz="1900" b="1" i="0" kern="1200" baseline="0" dirty="0"/>
            <a:t>AR Plane</a:t>
          </a:r>
          <a:r>
            <a:rPr lang="en-US" sz="1900" b="0" i="0" kern="1200" baseline="0" dirty="0"/>
            <a:t>, </a:t>
          </a:r>
          <a:r>
            <a:rPr lang="en-US" sz="1900" b="0" i="0" kern="1200" baseline="0" dirty="0" err="1"/>
            <a:t>caprele</a:t>
          </a:r>
          <a:r>
            <a:rPr lang="en-US" sz="1900" b="0" i="0" kern="1200" baseline="0" dirty="0"/>
            <a:t> pot fi </a:t>
          </a:r>
          <a:r>
            <a:rPr lang="en-US" sz="1900" b="0" i="0" kern="1200" baseline="0" dirty="0" err="1"/>
            <a:t>plasate</a:t>
          </a:r>
          <a:r>
            <a:rPr lang="ro-RO" sz="1900" b="0" i="0" kern="1200" baseline="0" dirty="0"/>
            <a:t> prin atingerea planului.</a:t>
          </a:r>
          <a:endParaRPr lang="en-US" sz="1900" kern="1200" dirty="0"/>
        </a:p>
      </dsp:txBody>
      <dsp:txXfrm>
        <a:off x="36896" y="974861"/>
        <a:ext cx="4777336" cy="6820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AEF68-FEFE-4893-A519-F09EE024AA8D}">
      <dsp:nvSpPr>
        <dsp:cNvPr id="0" name=""/>
        <dsp:cNvSpPr/>
      </dsp:nvSpPr>
      <dsp:spPr>
        <a:xfrm>
          <a:off x="0" y="249257"/>
          <a:ext cx="5267325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baseline="0" dirty="0" err="1"/>
            <a:t>Interacțiune</a:t>
          </a:r>
          <a:r>
            <a:rPr lang="en-US" sz="2100" b="1" i="0" kern="1200" baseline="0" dirty="0"/>
            <a:t> cu </a:t>
          </a:r>
          <a:r>
            <a:rPr lang="en-US" sz="2100" b="1" i="0" kern="1200" baseline="0" dirty="0" err="1"/>
            <a:t>capra</a:t>
          </a:r>
          <a:r>
            <a:rPr lang="en-US" sz="2100" b="0" i="0" kern="1200" baseline="0" dirty="0"/>
            <a:t>:</a:t>
          </a:r>
          <a:endParaRPr lang="en-US" sz="2100" kern="1200" dirty="0"/>
        </a:p>
      </dsp:txBody>
      <dsp:txXfrm>
        <a:off x="24588" y="273845"/>
        <a:ext cx="5218149" cy="454509"/>
      </dsp:txXfrm>
    </dsp:sp>
    <dsp:sp modelId="{AF681E1F-10FF-4B7A-9C8F-5A486A44A697}">
      <dsp:nvSpPr>
        <dsp:cNvPr id="0" name=""/>
        <dsp:cNvSpPr/>
      </dsp:nvSpPr>
      <dsp:spPr>
        <a:xfrm>
          <a:off x="0" y="860053"/>
          <a:ext cx="5267325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baseline="0"/>
            <a:t>Meniu de editare</a:t>
          </a:r>
          <a:r>
            <a:rPr lang="en-US" sz="2100" b="0" i="0" kern="1200" baseline="0"/>
            <a:t>: Apare la atingere</a:t>
          </a:r>
          <a:r>
            <a:rPr lang="ro-RO" sz="2100" kern="1200"/>
            <a:t>rea caprei</a:t>
          </a:r>
          <a:endParaRPr lang="en-US" sz="2100" kern="1200"/>
        </a:p>
      </dsp:txBody>
      <dsp:txXfrm>
        <a:off x="24588" y="884641"/>
        <a:ext cx="5218149" cy="454509"/>
      </dsp:txXfrm>
    </dsp:sp>
    <dsp:sp modelId="{D465617C-2EDA-4865-AD54-3289B84D1116}">
      <dsp:nvSpPr>
        <dsp:cNvPr id="0" name=""/>
        <dsp:cNvSpPr/>
      </dsp:nvSpPr>
      <dsp:spPr>
        <a:xfrm>
          <a:off x="0" y="1424218"/>
          <a:ext cx="5267325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baseline="0"/>
            <a:t>Opțiuni</a:t>
          </a:r>
          <a:r>
            <a:rPr lang="en-US" sz="2100" b="0" i="0" kern="1200" baseline="0"/>
            <a:t>: Transformare, scalare, rotire, ștergere</a:t>
          </a:r>
          <a:endParaRPr lang="en-US" sz="2100" kern="1200"/>
        </a:p>
      </dsp:txBody>
      <dsp:txXfrm>
        <a:off x="24588" y="1448806"/>
        <a:ext cx="5218149" cy="45450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CC78B4-8717-4C5B-BEA7-3921ACFFB00E}">
      <dsp:nvSpPr>
        <dsp:cNvPr id="0" name=""/>
        <dsp:cNvSpPr/>
      </dsp:nvSpPr>
      <dsp:spPr>
        <a:xfrm>
          <a:off x="0" y="43856"/>
          <a:ext cx="4668538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 err="1"/>
            <a:t>Butoane</a:t>
          </a:r>
          <a:r>
            <a:rPr lang="en-US" sz="2000" b="1" i="0" kern="1200" baseline="0" dirty="0"/>
            <a:t> </a:t>
          </a:r>
          <a:r>
            <a:rPr lang="en-US" sz="2000" b="1" i="0" kern="1200" baseline="0" dirty="0" err="1"/>
            <a:t>laterale</a:t>
          </a:r>
          <a:r>
            <a:rPr lang="en-US" sz="2000" b="1" i="0" kern="1200" baseline="0" dirty="0"/>
            <a:t> (</a:t>
          </a:r>
          <a:r>
            <a:rPr lang="en-US" sz="2000" b="1" i="0" kern="1200" baseline="0" dirty="0" err="1"/>
            <a:t>dreapta</a:t>
          </a:r>
          <a:r>
            <a:rPr lang="en-US" sz="2000" b="1" i="0" kern="1200" baseline="0" dirty="0"/>
            <a:t>)</a:t>
          </a:r>
          <a:r>
            <a:rPr lang="en-US" sz="2000" b="0" i="0" kern="1200" baseline="0" dirty="0"/>
            <a:t>:</a:t>
          </a:r>
          <a:endParaRPr lang="en-US" sz="2000" kern="1200" dirty="0"/>
        </a:p>
      </dsp:txBody>
      <dsp:txXfrm>
        <a:off x="38784" y="82640"/>
        <a:ext cx="4590970" cy="716935"/>
      </dsp:txXfrm>
    </dsp:sp>
    <dsp:sp modelId="{48C3B5FE-A5F1-439B-BFB3-FAFE7F1342A2}">
      <dsp:nvSpPr>
        <dsp:cNvPr id="0" name=""/>
        <dsp:cNvSpPr/>
      </dsp:nvSpPr>
      <dsp:spPr>
        <a:xfrm>
          <a:off x="0" y="895959"/>
          <a:ext cx="4668538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Reset</a:t>
          </a:r>
          <a:r>
            <a:rPr lang="en-US" sz="2000" b="0" i="0" kern="1200" baseline="0" dirty="0"/>
            <a:t>: </a:t>
          </a:r>
          <a:r>
            <a:rPr lang="ro-RO" sz="2000" kern="1200" dirty="0"/>
            <a:t>Resetează scorul și reînvie caprele</a:t>
          </a:r>
          <a:endParaRPr lang="en-US" sz="2000" kern="1200" dirty="0"/>
        </a:p>
      </dsp:txBody>
      <dsp:txXfrm>
        <a:off x="38784" y="934743"/>
        <a:ext cx="4590970" cy="716935"/>
      </dsp:txXfrm>
    </dsp:sp>
    <dsp:sp modelId="{37658066-E606-48EE-9008-3EC85CB0F178}">
      <dsp:nvSpPr>
        <dsp:cNvPr id="0" name=""/>
        <dsp:cNvSpPr/>
      </dsp:nvSpPr>
      <dsp:spPr>
        <a:xfrm>
          <a:off x="0" y="1748062"/>
          <a:ext cx="4668538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Start</a:t>
          </a:r>
          <a:r>
            <a:rPr lang="en-US" sz="2000" b="0" i="0" kern="1200" baseline="0" dirty="0"/>
            <a:t>: Face </a:t>
          </a:r>
          <a:r>
            <a:rPr lang="en-US" sz="2000" b="0" i="0" kern="1200" baseline="0" dirty="0" err="1"/>
            <a:t>dragonul</a:t>
          </a:r>
          <a:r>
            <a:rPr lang="en-US" sz="2000" b="0" i="0" kern="1200" baseline="0" dirty="0"/>
            <a:t> </a:t>
          </a:r>
          <a:r>
            <a:rPr lang="en-US" sz="2000" b="0" i="0" kern="1200" baseline="0" dirty="0" err="1"/>
            <a:t>să</a:t>
          </a:r>
          <a:r>
            <a:rPr lang="en-US" sz="2000" b="0" i="0" kern="1200" baseline="0" dirty="0"/>
            <a:t> </a:t>
          </a:r>
          <a:r>
            <a:rPr lang="en-US" sz="2000" b="0" i="0" kern="1200" baseline="0" dirty="0" err="1"/>
            <a:t>apară</a:t>
          </a:r>
          <a:r>
            <a:rPr lang="en-US" sz="2000" b="0" i="0" kern="1200" baseline="0" dirty="0"/>
            <a:t> </a:t>
          </a:r>
          <a:r>
            <a:rPr lang="en-US" sz="2000" b="0" i="0" kern="1200" baseline="0" dirty="0" err="1"/>
            <a:t>și</a:t>
          </a:r>
          <a:r>
            <a:rPr lang="en-US" sz="2000" b="0" i="0" kern="1200" baseline="0" dirty="0"/>
            <a:t> </a:t>
          </a:r>
          <a:r>
            <a:rPr lang="en-US" sz="2000" b="0" i="0" kern="1200" baseline="0" dirty="0" err="1"/>
            <a:t>afișează</a:t>
          </a:r>
          <a:r>
            <a:rPr lang="en-US" sz="2000" b="0" i="0" kern="1200" baseline="0" dirty="0"/>
            <a:t> joystick-ul</a:t>
          </a:r>
          <a:endParaRPr lang="en-US" sz="2000" kern="1200" dirty="0"/>
        </a:p>
      </dsp:txBody>
      <dsp:txXfrm>
        <a:off x="38784" y="1786846"/>
        <a:ext cx="4590970" cy="716935"/>
      </dsp:txXfrm>
    </dsp:sp>
    <dsp:sp modelId="{1D189EA5-3695-44E5-B343-4E5D98E06BD8}">
      <dsp:nvSpPr>
        <dsp:cNvPr id="0" name=""/>
        <dsp:cNvSpPr/>
      </dsp:nvSpPr>
      <dsp:spPr>
        <a:xfrm>
          <a:off x="0" y="2600165"/>
          <a:ext cx="4668538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At</a:t>
          </a:r>
          <a:r>
            <a:rPr lang="ro-RO" sz="2000" b="1" i="0" kern="1200" baseline="0" dirty="0"/>
            <a:t>t</a:t>
          </a:r>
          <a:r>
            <a:rPr lang="en-US" sz="2000" b="1" i="0" kern="1200" baseline="0" dirty="0"/>
            <a:t>ac</a:t>
          </a:r>
          <a:r>
            <a:rPr lang="ro-RO" sz="2000" b="1" i="0" kern="1200" baseline="0" dirty="0"/>
            <a:t>k</a:t>
          </a:r>
          <a:r>
            <a:rPr lang="en-US" sz="2000" b="0" i="0" kern="1200" baseline="0" dirty="0"/>
            <a:t>:</a:t>
          </a:r>
          <a:r>
            <a:rPr lang="ro-RO" sz="2000" b="0" i="0" kern="1200" baseline="0" dirty="0"/>
            <a:t> </a:t>
          </a:r>
          <a:r>
            <a:rPr lang="en-US" sz="2000" b="0" i="0" kern="1200" baseline="0" dirty="0" err="1"/>
            <a:t>Dragonul</a:t>
          </a:r>
          <a:r>
            <a:rPr lang="en-US" sz="2000" b="0" i="0" kern="1200" baseline="0" dirty="0"/>
            <a:t> </a:t>
          </a:r>
          <a:r>
            <a:rPr lang="en-US" sz="2000" b="0" i="0" kern="1200" baseline="0" dirty="0" err="1"/>
            <a:t>lansează</a:t>
          </a:r>
          <a:br>
            <a:rPr lang="ro-RO" sz="2000" b="0" i="0" kern="1200" baseline="0" dirty="0"/>
          </a:br>
          <a:r>
            <a:rPr lang="en-US" sz="2000" b="0" i="0" kern="1200" baseline="0" dirty="0"/>
            <a:t> </a:t>
          </a:r>
          <a:r>
            <a:rPr lang="en-US" sz="2000" b="1" i="0" kern="1200" baseline="0" dirty="0"/>
            <a:t>bile de </a:t>
          </a:r>
          <a:r>
            <a:rPr lang="en-US" sz="2000" b="1" i="0" kern="1200" baseline="0" dirty="0" err="1"/>
            <a:t>foc</a:t>
          </a:r>
          <a:r>
            <a:rPr lang="en-US" sz="2000" b="0" i="0" kern="1200" baseline="0" dirty="0"/>
            <a:t> la </a:t>
          </a:r>
          <a:r>
            <a:rPr lang="en-US" sz="2000" b="0" i="0" kern="1200" baseline="0" dirty="0" err="1"/>
            <a:t>apăsarea</a:t>
          </a:r>
          <a:r>
            <a:rPr lang="en-US" sz="2000" b="0" i="0" kern="1200" baseline="0" dirty="0"/>
            <a:t> </a:t>
          </a:r>
          <a:r>
            <a:rPr lang="en-US" sz="2000" b="0" i="0" kern="1200" baseline="0" dirty="0" err="1"/>
            <a:t>butonului</a:t>
          </a:r>
          <a:endParaRPr lang="en-US" sz="2000" kern="1200" dirty="0"/>
        </a:p>
      </dsp:txBody>
      <dsp:txXfrm>
        <a:off x="38784" y="2638949"/>
        <a:ext cx="4590970" cy="71693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31AA5-D218-4DDB-A0F6-AEAEBFA264FA}">
      <dsp:nvSpPr>
        <dsp:cNvPr id="0" name=""/>
        <dsp:cNvSpPr/>
      </dsp:nvSpPr>
      <dsp:spPr>
        <a:xfrm>
          <a:off x="0" y="0"/>
          <a:ext cx="2714626" cy="1343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600" kern="1200" dirty="0"/>
            <a:t>Design</a:t>
          </a:r>
        </a:p>
      </dsp:txBody>
      <dsp:txXfrm>
        <a:off x="65568" y="65568"/>
        <a:ext cx="2583490" cy="12120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F10A4-C21F-4E2F-9A28-000FBCADC6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4E50CC-64F9-4CD6-9F3B-9AC18A5E9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09419-1541-44E1-BE0F-A4F45952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EF98F-98E5-43A7-B2A6-0E952A815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790E6-56CF-440B-9E9B-4AD7B75DD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551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E0A24-3630-44D8-B1B1-910A67BB3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C93FE7-A124-44CE-8305-6B31BFC41C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6CE76-C6F0-491E-8BAA-8A622743A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EB2DD-39DC-4F2E-B072-0EBA023CE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A713C-B0A9-4161-9020-25009D2F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361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EBD006-39AB-4680-804C-FA8E1DC227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427E2F-20C7-45B3-BA6F-42A667C8D6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7E605-8A6F-4091-B147-89467AFD7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07CCB-7EF2-4239-BE12-D9EFFDCB0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24088-B31E-4D28-9D70-846A990AE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04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251CE-B872-4308-B555-2C8F656EE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B9A9A-5338-4862-89D1-960631F1E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2B30A-4F4F-4FAF-897F-A451557DF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93B7C-4C44-4DD2-85B8-B9D090365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DD2CD-5887-4140-88FA-B1186A362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01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BF6A6-2ECB-4496-8755-A5945A12E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D0071-07A6-4F99-B09B-F5CD38563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AF781-9AD0-4DFB-A11F-7E96E2AF5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DACFB-DEBE-4D56-B62A-47D49A499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529BD-35F2-4F5C-A50C-4492EE672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51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3D73-C3BE-40BE-B3CF-4B8315759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8EAE3-A1C8-4103-967B-E7172AE18C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E35F1-8C42-4400-BE02-59097106C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6534A-0C66-497A-900B-CC34B5BE2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AC963-3E4B-4DFF-AE5A-64A7D8DD9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88BB63-F14A-4C7E-B834-FFF0E78E6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776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F6318-B176-48AB-9983-F2AC202AF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CF481-C7D4-48C2-AB6B-FE393BF4F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E32F56-EF2A-4B38-9B0C-F4A60660C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AEFAAB-A51E-4960-9AD2-3328B6F9AB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EE9B84-EABE-4172-A48F-F599D8011A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B15E8F-6942-4564-A230-DCA599089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9B8376-BDC8-460C-947B-02B64832B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105C48-C425-4694-AA58-00D0BDDDC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36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4E86C-9C3A-4681-8D0E-AC1D85775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7FD0D3-205B-413F-AE29-B97DD8C88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2DBAA9-F677-4437-B047-7ADBFB033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678B2C-03FD-4881-BEF0-CA46BE938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80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E5A46E-7B8E-4E78-BF4E-84293ADB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2CAC2A-5DC4-42F0-A7B0-CA08D3306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1786B-DC63-45CF-BADB-85A4BEC83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C6FE4-B427-4795-8F7B-AA52B79A6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C1F8B-28B4-4B54-AC9E-041334FED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695C2C-84C4-452B-9CC7-3DAC2BC23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FEA38-7313-46F5-BB40-B09E56F0C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4E14D4-73FC-4F11-872B-1B837040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CA5F5D-A5DB-472E-A3E6-9994075E6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94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DCB98-8C6A-4B7F-B950-D4794DA6F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774802-9952-49B9-A502-70E74E65FC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5C03FA-BE08-4F09-8C65-C3B73689C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D2645-9369-4C78-81B6-7B5769965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B3ED4C-FF43-42C4-BA82-95233E6B7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87A00E-56B0-4ED2-AB2D-77EB9965C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19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9709E6-86A4-4429-AE36-1F8220203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25A2A-72FA-45A3-B02C-D39A62942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69D94-D8C5-4565-9D01-CA7B212437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894691-945F-4CE4-9A03-AE7CDF65C63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0611D-4E8B-486F-8485-FA5D4B84FB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69B44-2651-40DF-BD2A-717AACDB0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6918B-906A-4F43-AB7F-12FC7BE2F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43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Layout" Target="../diagrams/layout14.xml"/><Relationship Id="rId5" Type="http://schemas.openxmlformats.org/officeDocument/2006/relationships/diagramData" Target="../diagrams/data14.xml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microsoft.com/office/2007/relationships/diagramDrawing" Target="../diagrams/drawing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13" Type="http://schemas.openxmlformats.org/officeDocument/2006/relationships/diagramData" Target="../diagrams/data7.xml"/><Relationship Id="rId18" Type="http://schemas.openxmlformats.org/officeDocument/2006/relationships/diagramData" Target="../diagrams/data8.xml"/><Relationship Id="rId3" Type="http://schemas.openxmlformats.org/officeDocument/2006/relationships/diagramData" Target="../diagrams/data5.xml"/><Relationship Id="rId21" Type="http://schemas.openxmlformats.org/officeDocument/2006/relationships/diagramColors" Target="../diagrams/colors8.xml"/><Relationship Id="rId7" Type="http://schemas.microsoft.com/office/2007/relationships/diagramDrawing" Target="../diagrams/drawing5.xml"/><Relationship Id="rId12" Type="http://schemas.microsoft.com/office/2007/relationships/diagramDrawing" Target="../diagrams/drawing6.xml"/><Relationship Id="rId17" Type="http://schemas.microsoft.com/office/2007/relationships/diagramDrawing" Target="../diagrams/drawing7.xml"/><Relationship Id="rId2" Type="http://schemas.openxmlformats.org/officeDocument/2006/relationships/image" Target="../media/image4.png"/><Relationship Id="rId16" Type="http://schemas.openxmlformats.org/officeDocument/2006/relationships/diagramColors" Target="../diagrams/colors7.xml"/><Relationship Id="rId20" Type="http://schemas.openxmlformats.org/officeDocument/2006/relationships/diagramQuickStyle" Target="../diagrams/quickStyl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11" Type="http://schemas.openxmlformats.org/officeDocument/2006/relationships/diagramColors" Target="../diagrams/colors6.xml"/><Relationship Id="rId5" Type="http://schemas.openxmlformats.org/officeDocument/2006/relationships/diagramQuickStyle" Target="../diagrams/quickStyle5.xml"/><Relationship Id="rId1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6.xml"/><Relationship Id="rId19" Type="http://schemas.openxmlformats.org/officeDocument/2006/relationships/diagramLayout" Target="../diagrams/layout8.xml"/><Relationship Id="rId4" Type="http://schemas.openxmlformats.org/officeDocument/2006/relationships/diagramLayout" Target="../diagrams/layout5.xml"/><Relationship Id="rId9" Type="http://schemas.openxmlformats.org/officeDocument/2006/relationships/diagramLayout" Target="../diagrams/layout6.xml"/><Relationship Id="rId14" Type="http://schemas.openxmlformats.org/officeDocument/2006/relationships/diagramLayout" Target="../diagrams/layout7.xml"/><Relationship Id="rId22" Type="http://schemas.microsoft.com/office/2007/relationships/diagramDrawing" Target="../diagrams/drawing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9792BA-804D-44FC-A504-B7C6C153C49E}"/>
              </a:ext>
            </a:extLst>
          </p:cNvPr>
          <p:cNvSpPr txBox="1"/>
          <p:nvPr/>
        </p:nvSpPr>
        <p:spPr>
          <a:xfrm>
            <a:off x="6619875" y="723900"/>
            <a:ext cx="46005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5400" b="1" dirty="0"/>
              <a:t>Dragon AR</a:t>
            </a:r>
            <a:br>
              <a:rPr lang="ro-RO" sz="3600" dirty="0"/>
            </a:br>
            <a:r>
              <a:rPr lang="ro-RO" sz="3600" dirty="0"/>
              <a:t>Gaga Sergiu-Alexandru</a:t>
            </a:r>
            <a:br>
              <a:rPr lang="ro-RO" sz="3600" dirty="0"/>
            </a:br>
            <a:r>
              <a:rPr lang="ro-RO" sz="3600" dirty="0"/>
              <a:t>IVA-2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6514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A9C0AF2-DB55-4E10-A59B-E59B2E8A81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4177791"/>
              </p:ext>
            </p:extLst>
          </p:nvPr>
        </p:nvGraphicFramePr>
        <p:xfrm>
          <a:off x="1743074" y="647700"/>
          <a:ext cx="2714626" cy="135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46129C50-61E4-4ED9-9F16-98B8FF2122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59568" y="2171700"/>
            <a:ext cx="7989358" cy="449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013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865"/>
    </mc:Choice>
    <mc:Fallback>
      <p:transition spd="slow" advTm="117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2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220ADB7-1144-4400-9DC1-75D709BC4B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0804117"/>
              </p:ext>
            </p:extLst>
          </p:nvPr>
        </p:nvGraphicFramePr>
        <p:xfrm>
          <a:off x="4014787" y="781050"/>
          <a:ext cx="4162425" cy="2190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92430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603FA99-60EE-4920-8085-2A0CF32699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9503186"/>
              </p:ext>
            </p:extLst>
          </p:nvPr>
        </p:nvGraphicFramePr>
        <p:xfrm>
          <a:off x="600075" y="1047750"/>
          <a:ext cx="2933700" cy="1015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46E37D3B-924A-47A0-BFB0-1DE764B2F9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5389521"/>
              </p:ext>
            </p:extLst>
          </p:nvPr>
        </p:nvGraphicFramePr>
        <p:xfrm>
          <a:off x="704850" y="2209800"/>
          <a:ext cx="6005232" cy="41540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929141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A9C0AF2-DB55-4E10-A59B-E59B2E8A81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8935356"/>
              </p:ext>
            </p:extLst>
          </p:nvPr>
        </p:nvGraphicFramePr>
        <p:xfrm>
          <a:off x="457199" y="2076450"/>
          <a:ext cx="2524125" cy="135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C89960DB-C2D3-4814-A459-6CD275BCB2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8368333"/>
              </p:ext>
            </p:extLst>
          </p:nvPr>
        </p:nvGraphicFramePr>
        <p:xfrm>
          <a:off x="876300" y="3152775"/>
          <a:ext cx="7629525" cy="2943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56123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8887527-D641-4A71-A9D0-8A7B5979E2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7164668"/>
              </p:ext>
            </p:extLst>
          </p:nvPr>
        </p:nvGraphicFramePr>
        <p:xfrm>
          <a:off x="3483124" y="3025397"/>
          <a:ext cx="3343276" cy="1009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064E55F-C464-4F60-842F-DBBA1854AD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6688610"/>
              </p:ext>
            </p:extLst>
          </p:nvPr>
        </p:nvGraphicFramePr>
        <p:xfrm>
          <a:off x="3937137" y="4656190"/>
          <a:ext cx="4851128" cy="1821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E1390FEE-7284-4B21-8012-08EE068EFB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258731"/>
              </p:ext>
            </p:extLst>
          </p:nvPr>
        </p:nvGraphicFramePr>
        <p:xfrm>
          <a:off x="1559075" y="180463"/>
          <a:ext cx="5267325" cy="22237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3BEB6A1E-0B32-4A5D-9097-FF101DCB4A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871557"/>
              </p:ext>
            </p:extLst>
          </p:nvPr>
        </p:nvGraphicFramePr>
        <p:xfrm>
          <a:off x="7309150" y="713567"/>
          <a:ext cx="4668538" cy="3438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BD4589AB-DC9B-4EBB-B63B-BC7E41CF4411}"/>
              </a:ext>
            </a:extLst>
          </p:cNvPr>
          <p:cNvGrpSpPr/>
          <p:nvPr/>
        </p:nvGrpSpPr>
        <p:grpSpPr>
          <a:xfrm>
            <a:off x="793823" y="2574896"/>
            <a:ext cx="2168451" cy="1577196"/>
            <a:chOff x="0" y="1973094"/>
            <a:chExt cx="6096000" cy="431730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C7D4A166-EA90-48EE-8625-2ACBBE32A75A}"/>
                </a:ext>
              </a:extLst>
            </p:cNvPr>
            <p:cNvSpPr/>
            <p:nvPr/>
          </p:nvSpPr>
          <p:spPr>
            <a:xfrm>
              <a:off x="0" y="1973094"/>
              <a:ext cx="6096000" cy="43173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ectangle: Rounded Corners 4">
              <a:extLst>
                <a:ext uri="{FF2B5EF4-FFF2-40B4-BE49-F238E27FC236}">
                  <a16:creationId xmlns:a16="http://schemas.microsoft.com/office/drawing/2014/main" id="{E99D6F7A-BEA1-4832-9C81-31C63E29BD4B}"/>
                </a:ext>
              </a:extLst>
            </p:cNvPr>
            <p:cNvSpPr txBox="1"/>
            <p:nvPr/>
          </p:nvSpPr>
          <p:spPr>
            <a:xfrm>
              <a:off x="21075" y="1994169"/>
              <a:ext cx="6053850" cy="38958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0" lvl="0" indent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Pts val="1800"/>
                <a:buFont typeface="Arial" panose="020B0604020202020204" pitchFamily="34" charset="0"/>
                <a:buNone/>
              </a:pPr>
              <a:r>
                <a:rPr lang="en-US" sz="1800" b="1" i="0" kern="1200" baseline="0" dirty="0"/>
                <a:t>Joystick (</a:t>
              </a:r>
              <a:r>
                <a:rPr lang="en-US" sz="1800" b="1" i="0" kern="1200" baseline="0" dirty="0" err="1"/>
                <a:t>stânga</a:t>
              </a:r>
              <a:r>
                <a:rPr lang="en-US" sz="1800" b="1" i="0" kern="1200" baseline="0" dirty="0"/>
                <a:t>)</a:t>
              </a:r>
              <a:r>
                <a:rPr lang="en-US" sz="1800" b="0" i="0" kern="1200" baseline="0" dirty="0"/>
                <a:t>: </a:t>
              </a:r>
              <a:r>
                <a:rPr lang="en-US" sz="1800" b="0" i="0" kern="1200" baseline="0" dirty="0" err="1"/>
                <a:t>Controlează</a:t>
              </a:r>
              <a:r>
                <a:rPr lang="en-US" sz="1800" b="0" i="0" kern="1200" baseline="0" dirty="0"/>
                <a:t> </a:t>
              </a:r>
              <a:r>
                <a:rPr lang="en-US" sz="1800" b="0" i="0" kern="1200" baseline="0" dirty="0" err="1"/>
                <a:t>mișcarea</a:t>
              </a:r>
              <a:r>
                <a:rPr lang="en-US" sz="1800" b="0" i="0" kern="1200" baseline="0" dirty="0"/>
                <a:t> </a:t>
              </a:r>
              <a:r>
                <a:rPr lang="en-US" sz="1800" b="0" i="0" kern="1200" baseline="0" dirty="0" err="1"/>
                <a:t>dragonului</a:t>
              </a:r>
              <a:endParaRPr lang="en-US" sz="1800" kern="1200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048BFB2-CCFE-42DB-B563-D14E1DB8A4FE}"/>
              </a:ext>
            </a:extLst>
          </p:cNvPr>
          <p:cNvGrpSpPr/>
          <p:nvPr/>
        </p:nvGrpSpPr>
        <p:grpSpPr>
          <a:xfrm>
            <a:off x="3614459" y="2818615"/>
            <a:ext cx="3453316" cy="1302181"/>
            <a:chOff x="0" y="19777"/>
            <a:chExt cx="6005232" cy="751469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212A1034-898A-4D5F-AE62-007D1045D9C4}"/>
                </a:ext>
              </a:extLst>
            </p:cNvPr>
            <p:cNvSpPr/>
            <p:nvPr/>
          </p:nvSpPr>
          <p:spPr>
            <a:xfrm>
              <a:off x="0" y="19777"/>
              <a:ext cx="6005232" cy="751469"/>
            </a:xfrm>
            <a:prstGeom prst="roundRect">
              <a:avLst/>
            </a:prstGeom>
            <a:solidFill>
              <a:srgbClr val="A9D4DB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0" name="Rectangle: Rounded Corners 4">
              <a:extLst>
                <a:ext uri="{FF2B5EF4-FFF2-40B4-BE49-F238E27FC236}">
                  <a16:creationId xmlns:a16="http://schemas.microsoft.com/office/drawing/2014/main" id="{904E5BED-2417-4789-A832-011742771464}"/>
                </a:ext>
              </a:extLst>
            </p:cNvPr>
            <p:cNvSpPr txBox="1"/>
            <p:nvPr/>
          </p:nvSpPr>
          <p:spPr>
            <a:xfrm>
              <a:off x="36684" y="56461"/>
              <a:ext cx="5931864" cy="67810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8110" tIns="118110" rIns="118110" bIns="118110" numCol="1" spcCol="1270" anchor="ctr" anchorCtr="0">
              <a:noAutofit/>
            </a:bodyPr>
            <a:lstStyle/>
            <a:p>
              <a:pPr marL="0" lvl="0" indent="0" algn="l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ro-RO" sz="4000" kern="1200" dirty="0">
                  <a:solidFill>
                    <a:srgbClr val="FFFFFF"/>
                  </a:solidFill>
                  <a:latin typeface="Franklin Gothic Book"/>
                  <a:ea typeface="+mn-ea"/>
                  <a:cs typeface="+mn-cs"/>
                </a:rPr>
                <a:t>Specificații joc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8143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A9C0AF2-DB55-4E10-A59B-E59B2E8A81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9484274"/>
              </p:ext>
            </p:extLst>
          </p:nvPr>
        </p:nvGraphicFramePr>
        <p:xfrm>
          <a:off x="1743074" y="647700"/>
          <a:ext cx="2714626" cy="135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AA4D182-2348-4F1D-9DBD-2D3D145B1F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908" y="2247176"/>
            <a:ext cx="8711418" cy="428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74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A9C0AF2-DB55-4E10-A59B-E59B2E8A8144}"/>
              </a:ext>
            </a:extLst>
          </p:cNvPr>
          <p:cNvGraphicFramePr/>
          <p:nvPr/>
        </p:nvGraphicFramePr>
        <p:xfrm>
          <a:off x="1743074" y="647700"/>
          <a:ext cx="2714626" cy="135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EABC5D2B-EDA3-48CD-A568-4D8E17F74E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628" y="2376098"/>
            <a:ext cx="7942743" cy="383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77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A9C0AF2-DB55-4E10-A59B-E59B2E8A8144}"/>
              </a:ext>
            </a:extLst>
          </p:cNvPr>
          <p:cNvGraphicFramePr/>
          <p:nvPr/>
        </p:nvGraphicFramePr>
        <p:xfrm>
          <a:off x="1743074" y="647700"/>
          <a:ext cx="2714626" cy="135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E0ADD2B9-45C8-43BC-8D0C-E5F87A67D4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213" y="2200583"/>
            <a:ext cx="9159087" cy="44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A9C0AF2-DB55-4E10-A59B-E59B2E8A8144}"/>
              </a:ext>
            </a:extLst>
          </p:cNvPr>
          <p:cNvGraphicFramePr/>
          <p:nvPr/>
        </p:nvGraphicFramePr>
        <p:xfrm>
          <a:off x="1743074" y="647700"/>
          <a:ext cx="2714626" cy="135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433A1C5-B338-4F89-AD29-DDD369FB17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782" y="2214716"/>
            <a:ext cx="8430436" cy="409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300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A9C0AF2-DB55-4E10-A59B-E59B2E8A8144}"/>
              </a:ext>
            </a:extLst>
          </p:cNvPr>
          <p:cNvGraphicFramePr/>
          <p:nvPr/>
        </p:nvGraphicFramePr>
        <p:xfrm>
          <a:off x="1743074" y="647700"/>
          <a:ext cx="2714626" cy="135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F3AAC01-94BC-463D-90F1-EB3932C08D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209" y="2190750"/>
            <a:ext cx="8741686" cy="423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646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160</Words>
  <Application>Microsoft Office PowerPoint</Application>
  <PresentationFormat>Widescreen</PresentationFormat>
  <Paragraphs>30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Franklin Gothic Book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Sergiu Gaga</dc:creator>
  <cp:lastModifiedBy>Sergiu Gaga</cp:lastModifiedBy>
  <cp:revision>12</cp:revision>
  <dcterms:created xsi:type="dcterms:W3CDTF">2025-02-18T22:22:36Z</dcterms:created>
  <dcterms:modified xsi:type="dcterms:W3CDTF">2025-02-19T00:50:27Z</dcterms:modified>
</cp:coreProperties>
</file>

<file path=docProps/thumbnail.jpeg>
</file>